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2" r:id="rId16"/>
    <p:sldId id="273" r:id="rId17"/>
    <p:sldId id="274" r:id="rId18"/>
    <p:sldId id="271"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1" d="100"/>
          <a:sy n="91" d="100"/>
        </p:scale>
        <p:origin x="499"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梁廷瑋" userId="a3807ef77637352a" providerId="LiveId" clId="{C5717F33-7F48-44B1-819D-726D2E71B4C7}"/>
    <pc:docChg chg="undo custSel addSld delSld modSld">
      <pc:chgData name="梁廷瑋" userId="a3807ef77637352a" providerId="LiveId" clId="{C5717F33-7F48-44B1-819D-726D2E71B4C7}" dt="2017-10-20T01:44:34.053" v="3671" actId="20577"/>
      <pc:docMkLst>
        <pc:docMk/>
      </pc:docMkLst>
      <pc:sldChg chg="modSp">
        <pc:chgData name="梁廷瑋" userId="a3807ef77637352a" providerId="LiveId" clId="{C5717F33-7F48-44B1-819D-726D2E71B4C7}" dt="2017-10-19T23:21:23.568" v="306" actId="2711"/>
        <pc:sldMkLst>
          <pc:docMk/>
          <pc:sldMk cId="27581280" sldId="256"/>
        </pc:sldMkLst>
        <pc:spChg chg="mod">
          <ac:chgData name="梁廷瑋" userId="a3807ef77637352a" providerId="LiveId" clId="{C5717F33-7F48-44B1-819D-726D2E71B4C7}" dt="2017-10-19T23:21:17.360" v="305" actId="2711"/>
          <ac:spMkLst>
            <pc:docMk/>
            <pc:sldMk cId="27581280" sldId="256"/>
            <ac:spMk id="2" creationId="{05FF3E07-1A5E-4066-A6F3-92FB12B71481}"/>
          </ac:spMkLst>
        </pc:spChg>
        <pc:spChg chg="mod">
          <ac:chgData name="梁廷瑋" userId="a3807ef77637352a" providerId="LiveId" clId="{C5717F33-7F48-44B1-819D-726D2E71B4C7}" dt="2017-10-19T23:21:23.568" v="306" actId="2711"/>
          <ac:spMkLst>
            <pc:docMk/>
            <pc:sldMk cId="27581280" sldId="256"/>
            <ac:spMk id="3" creationId="{0D5E64D1-CC39-42DE-8188-AAB99FCF795D}"/>
          </ac:spMkLst>
        </pc:spChg>
      </pc:sldChg>
      <pc:sldChg chg="modSp add">
        <pc:chgData name="梁廷瑋" userId="a3807ef77637352a" providerId="LiveId" clId="{C5717F33-7F48-44B1-819D-726D2E71B4C7}" dt="2017-10-19T23:21:32.113" v="309" actId="403"/>
        <pc:sldMkLst>
          <pc:docMk/>
          <pc:sldMk cId="4068959389" sldId="257"/>
        </pc:sldMkLst>
        <pc:spChg chg="mod">
          <ac:chgData name="梁廷瑋" userId="a3807ef77637352a" providerId="LiveId" clId="{C5717F33-7F48-44B1-819D-726D2E71B4C7}" dt="2017-10-19T23:21:32.113" v="309" actId="403"/>
          <ac:spMkLst>
            <pc:docMk/>
            <pc:sldMk cId="4068959389" sldId="257"/>
            <ac:spMk id="2" creationId="{1C69CAA1-1716-45C3-8CC8-151EFEBAD327}"/>
          </ac:spMkLst>
        </pc:spChg>
        <pc:spChg chg="mod">
          <ac:chgData name="梁廷瑋" userId="a3807ef77637352a" providerId="LiveId" clId="{C5717F33-7F48-44B1-819D-726D2E71B4C7}" dt="2017-10-19T22:59:58.617" v="107" actId="20577"/>
          <ac:spMkLst>
            <pc:docMk/>
            <pc:sldMk cId="4068959389" sldId="257"/>
            <ac:spMk id="3" creationId="{2286B433-243A-43F7-B1D0-69107FBA7E3B}"/>
          </ac:spMkLst>
        </pc:spChg>
      </pc:sldChg>
      <pc:sldChg chg="modSp add">
        <pc:chgData name="梁廷瑋" userId="a3807ef77637352a" providerId="LiveId" clId="{C5717F33-7F48-44B1-819D-726D2E71B4C7}" dt="2017-10-19T23:21:40.991" v="314" actId="20577"/>
        <pc:sldMkLst>
          <pc:docMk/>
          <pc:sldMk cId="966211052" sldId="258"/>
        </pc:sldMkLst>
        <pc:spChg chg="mod">
          <ac:chgData name="梁廷瑋" userId="a3807ef77637352a" providerId="LiveId" clId="{C5717F33-7F48-44B1-819D-726D2E71B4C7}" dt="2017-10-19T23:21:40.991" v="314" actId="20577"/>
          <ac:spMkLst>
            <pc:docMk/>
            <pc:sldMk cId="966211052" sldId="258"/>
            <ac:spMk id="2" creationId="{D429A76A-CE61-4519-A4C6-52AC43F05BA8}"/>
          </ac:spMkLst>
        </pc:spChg>
        <pc:spChg chg="mod">
          <ac:chgData name="梁廷瑋" userId="a3807ef77637352a" providerId="LiveId" clId="{C5717F33-7F48-44B1-819D-726D2E71B4C7}" dt="2017-10-19T23:19:46.191" v="273" actId="20577"/>
          <ac:spMkLst>
            <pc:docMk/>
            <pc:sldMk cId="966211052" sldId="258"/>
            <ac:spMk id="3" creationId="{801152A7-B8D9-4043-895C-EAA4FEBEFCAA}"/>
          </ac:spMkLst>
        </pc:spChg>
      </pc:sldChg>
      <pc:sldChg chg="modSp add">
        <pc:chgData name="梁廷瑋" userId="a3807ef77637352a" providerId="LiveId" clId="{C5717F33-7F48-44B1-819D-726D2E71B4C7}" dt="2017-10-19T23:40:26.269" v="673" actId="20577"/>
        <pc:sldMkLst>
          <pc:docMk/>
          <pc:sldMk cId="1875925374" sldId="259"/>
        </pc:sldMkLst>
        <pc:spChg chg="mod">
          <ac:chgData name="梁廷瑋" userId="a3807ef77637352a" providerId="LiveId" clId="{C5717F33-7F48-44B1-819D-726D2E71B4C7}" dt="2017-10-19T23:37:21.409" v="606" actId="20577"/>
          <ac:spMkLst>
            <pc:docMk/>
            <pc:sldMk cId="1875925374" sldId="259"/>
            <ac:spMk id="2" creationId="{1EB00180-B551-475E-9FAA-54E81DFE3F8B}"/>
          </ac:spMkLst>
        </pc:spChg>
        <pc:spChg chg="mod">
          <ac:chgData name="梁廷瑋" userId="a3807ef77637352a" providerId="LiveId" clId="{C5717F33-7F48-44B1-819D-726D2E71B4C7}" dt="2017-10-19T23:40:26.269" v="673" actId="20577"/>
          <ac:spMkLst>
            <pc:docMk/>
            <pc:sldMk cId="1875925374" sldId="259"/>
            <ac:spMk id="3" creationId="{486B002B-3EB0-44BA-ACD2-2E2CE552A5E5}"/>
          </ac:spMkLst>
        </pc:spChg>
      </pc:sldChg>
      <pc:sldChg chg="modSp add">
        <pc:chgData name="梁廷瑋" userId="a3807ef77637352a" providerId="LiveId" clId="{C5717F33-7F48-44B1-819D-726D2E71B4C7}" dt="2017-10-20T00:08:46.258" v="1776" actId="20577"/>
        <pc:sldMkLst>
          <pc:docMk/>
          <pc:sldMk cId="3889248705" sldId="260"/>
        </pc:sldMkLst>
        <pc:spChg chg="mod">
          <ac:chgData name="梁廷瑋" userId="a3807ef77637352a" providerId="LiveId" clId="{C5717F33-7F48-44B1-819D-726D2E71B4C7}" dt="2017-10-19T23:37:26.431" v="607" actId="20577"/>
          <ac:spMkLst>
            <pc:docMk/>
            <pc:sldMk cId="3889248705" sldId="260"/>
            <ac:spMk id="2" creationId="{136640AD-71DB-40DF-8121-83225D247302}"/>
          </ac:spMkLst>
        </pc:spChg>
        <pc:spChg chg="mod">
          <ac:chgData name="梁廷瑋" userId="a3807ef77637352a" providerId="LiveId" clId="{C5717F33-7F48-44B1-819D-726D2E71B4C7}" dt="2017-10-20T00:08:46.258" v="1776" actId="20577"/>
          <ac:spMkLst>
            <pc:docMk/>
            <pc:sldMk cId="3889248705" sldId="260"/>
            <ac:spMk id="3" creationId="{E2AA4810-3C7E-4BEA-BBF5-5D88FA862C25}"/>
          </ac:spMkLst>
        </pc:spChg>
      </pc:sldChg>
      <pc:sldChg chg="addSp delSp modSp add">
        <pc:chgData name="梁廷瑋" userId="a3807ef77637352a" providerId="LiveId" clId="{C5717F33-7F48-44B1-819D-726D2E71B4C7}" dt="2017-10-20T00:29:47.868" v="3059" actId="404"/>
        <pc:sldMkLst>
          <pc:docMk/>
          <pc:sldMk cId="3343198074" sldId="261"/>
        </pc:sldMkLst>
        <pc:spChg chg="mod">
          <ac:chgData name="梁廷瑋" userId="a3807ef77637352a" providerId="LiveId" clId="{C5717F33-7F48-44B1-819D-726D2E71B4C7}" dt="2017-10-19T23:38:14.120" v="612" actId="404"/>
          <ac:spMkLst>
            <pc:docMk/>
            <pc:sldMk cId="3343198074" sldId="261"/>
            <ac:spMk id="2" creationId="{0B64F312-43B5-4FEC-BE11-3F5D5434B67B}"/>
          </ac:spMkLst>
        </pc:spChg>
        <pc:spChg chg="mod">
          <ac:chgData name="梁廷瑋" userId="a3807ef77637352a" providerId="LiveId" clId="{C5717F33-7F48-44B1-819D-726D2E71B4C7}" dt="2017-10-20T00:29:47.868" v="3059" actId="404"/>
          <ac:spMkLst>
            <pc:docMk/>
            <pc:sldMk cId="3343198074" sldId="261"/>
            <ac:spMk id="3" creationId="{E8AC29D7-2FF4-4683-85C3-87830458A9E0}"/>
          </ac:spMkLst>
        </pc:spChg>
        <pc:spChg chg="add del mod">
          <ac:chgData name="梁廷瑋" userId="a3807ef77637352a" providerId="LiveId" clId="{C5717F33-7F48-44B1-819D-726D2E71B4C7}" dt="2017-10-20T00:29:25.144" v="3056" actId="478"/>
          <ac:spMkLst>
            <pc:docMk/>
            <pc:sldMk cId="3343198074" sldId="261"/>
            <ac:spMk id="6" creationId="{E8B03269-6577-44F7-B826-F71F3D36E2D6}"/>
          </ac:spMkLst>
        </pc:spChg>
        <pc:picChg chg="add mod">
          <ac:chgData name="梁廷瑋" userId="a3807ef77637352a" providerId="LiveId" clId="{C5717F33-7F48-44B1-819D-726D2E71B4C7}" dt="2017-10-20T00:06:16.213" v="1668" actId="1076"/>
          <ac:picMkLst>
            <pc:docMk/>
            <pc:sldMk cId="3343198074" sldId="261"/>
            <ac:picMk id="5" creationId="{5BC52E80-76AD-4716-92E3-91FE725B847B}"/>
          </ac:picMkLst>
        </pc:picChg>
      </pc:sldChg>
      <pc:sldChg chg="addSp delSp modSp add">
        <pc:chgData name="梁廷瑋" userId="a3807ef77637352a" providerId="LiveId" clId="{C5717F33-7F48-44B1-819D-726D2E71B4C7}" dt="2017-10-20T00:10:22.603" v="1957" actId="20577"/>
        <pc:sldMkLst>
          <pc:docMk/>
          <pc:sldMk cId="1965931041" sldId="262"/>
        </pc:sldMkLst>
        <pc:spChg chg="mod">
          <ac:chgData name="梁廷瑋" userId="a3807ef77637352a" providerId="LiveId" clId="{C5717F33-7F48-44B1-819D-726D2E71B4C7}" dt="2017-10-19T23:47:25.910" v="1193" actId="20577"/>
          <ac:spMkLst>
            <pc:docMk/>
            <pc:sldMk cId="1965931041" sldId="262"/>
            <ac:spMk id="2" creationId="{B280A9C6-AEAE-4769-AEB3-D269E14A6E04}"/>
          </ac:spMkLst>
        </pc:spChg>
        <pc:spChg chg="mod">
          <ac:chgData name="梁廷瑋" userId="a3807ef77637352a" providerId="LiveId" clId="{C5717F33-7F48-44B1-819D-726D2E71B4C7}" dt="2017-10-20T00:10:22.603" v="1957" actId="20577"/>
          <ac:spMkLst>
            <pc:docMk/>
            <pc:sldMk cId="1965931041" sldId="262"/>
            <ac:spMk id="3" creationId="{F508E346-6DF4-47A1-B6D5-B904314E7938}"/>
          </ac:spMkLst>
        </pc:spChg>
        <pc:picChg chg="add del">
          <ac:chgData name="梁廷瑋" userId="a3807ef77637352a" providerId="LiveId" clId="{C5717F33-7F48-44B1-819D-726D2E71B4C7}" dt="2017-10-19T23:51:19.274" v="1287" actId="20577"/>
          <ac:picMkLst>
            <pc:docMk/>
            <pc:sldMk cId="1965931041" sldId="262"/>
            <ac:picMk id="4" creationId="{94FA8A19-41D6-4A4C-A42D-CEC9E8480B98}"/>
          </ac:picMkLst>
        </pc:picChg>
      </pc:sldChg>
      <pc:sldChg chg="modSp add">
        <pc:chgData name="梁廷瑋" userId="a3807ef77637352a" providerId="LiveId" clId="{C5717F33-7F48-44B1-819D-726D2E71B4C7}" dt="2017-10-20T00:13:25.472" v="2339" actId="20577"/>
        <pc:sldMkLst>
          <pc:docMk/>
          <pc:sldMk cId="1536865106" sldId="263"/>
        </pc:sldMkLst>
        <pc:spChg chg="mod">
          <ac:chgData name="梁廷瑋" userId="a3807ef77637352a" providerId="LiveId" clId="{C5717F33-7F48-44B1-819D-726D2E71B4C7}" dt="2017-10-20T00:10:50.713" v="1960" actId="403"/>
          <ac:spMkLst>
            <pc:docMk/>
            <pc:sldMk cId="1536865106" sldId="263"/>
            <ac:spMk id="2" creationId="{32A377EA-ADFE-4E2F-A9CC-E1292F9A116F}"/>
          </ac:spMkLst>
        </pc:spChg>
        <pc:spChg chg="mod">
          <ac:chgData name="梁廷瑋" userId="a3807ef77637352a" providerId="LiveId" clId="{C5717F33-7F48-44B1-819D-726D2E71B4C7}" dt="2017-10-20T00:13:25.472" v="2339" actId="20577"/>
          <ac:spMkLst>
            <pc:docMk/>
            <pc:sldMk cId="1536865106" sldId="263"/>
            <ac:spMk id="3" creationId="{529DFA3B-08A3-4184-A4BC-C54455C66202}"/>
          </ac:spMkLst>
        </pc:spChg>
      </pc:sldChg>
      <pc:sldChg chg="modSp add">
        <pc:chgData name="梁廷瑋" userId="a3807ef77637352a" providerId="LiveId" clId="{C5717F33-7F48-44B1-819D-726D2E71B4C7}" dt="2017-10-20T01:37:22.421" v="3559" actId="404"/>
        <pc:sldMkLst>
          <pc:docMk/>
          <pc:sldMk cId="1189461321" sldId="264"/>
        </pc:sldMkLst>
        <pc:spChg chg="mod">
          <ac:chgData name="梁廷瑋" userId="a3807ef77637352a" providerId="LiveId" clId="{C5717F33-7F48-44B1-819D-726D2E71B4C7}" dt="2017-10-20T00:13:46.426" v="2353" actId="404"/>
          <ac:spMkLst>
            <pc:docMk/>
            <pc:sldMk cId="1189461321" sldId="264"/>
            <ac:spMk id="2" creationId="{87D3EA9B-BEDC-41A9-B08E-C7640951F012}"/>
          </ac:spMkLst>
        </pc:spChg>
        <pc:spChg chg="mod">
          <ac:chgData name="梁廷瑋" userId="a3807ef77637352a" providerId="LiveId" clId="{C5717F33-7F48-44B1-819D-726D2E71B4C7}" dt="2017-10-20T01:37:22.421" v="3559" actId="404"/>
          <ac:spMkLst>
            <pc:docMk/>
            <pc:sldMk cId="1189461321" sldId="264"/>
            <ac:spMk id="3" creationId="{E44555C1-46E5-4F40-9ABC-C02D75998F02}"/>
          </ac:spMkLst>
        </pc:spChg>
      </pc:sldChg>
      <pc:sldChg chg="addSp modSp add">
        <pc:chgData name="梁廷瑋" userId="a3807ef77637352a" providerId="LiveId" clId="{C5717F33-7F48-44B1-819D-726D2E71B4C7}" dt="2017-10-20T01:10:12.672" v="3262" actId="20577"/>
        <pc:sldMkLst>
          <pc:docMk/>
          <pc:sldMk cId="888681633" sldId="265"/>
        </pc:sldMkLst>
        <pc:spChg chg="mod">
          <ac:chgData name="梁廷瑋" userId="a3807ef77637352a" providerId="LiveId" clId="{C5717F33-7F48-44B1-819D-726D2E71B4C7}" dt="2017-10-20T00:23:31.424" v="2900" actId="20577"/>
          <ac:spMkLst>
            <pc:docMk/>
            <pc:sldMk cId="888681633" sldId="265"/>
            <ac:spMk id="2" creationId="{0A094796-E31C-49DC-A27F-F61560D821B4}"/>
          </ac:spMkLst>
        </pc:spChg>
        <pc:spChg chg="mod">
          <ac:chgData name="梁廷瑋" userId="a3807ef77637352a" providerId="LiveId" clId="{C5717F33-7F48-44B1-819D-726D2E71B4C7}" dt="2017-10-20T01:10:12.672" v="3262" actId="20577"/>
          <ac:spMkLst>
            <pc:docMk/>
            <pc:sldMk cId="888681633" sldId="265"/>
            <ac:spMk id="3" creationId="{3AD87548-B50B-42C5-9990-E02E08340C50}"/>
          </ac:spMkLst>
        </pc:spChg>
        <pc:picChg chg="add mod">
          <ac:chgData name="梁廷瑋" userId="a3807ef77637352a" providerId="LiveId" clId="{C5717F33-7F48-44B1-819D-726D2E71B4C7}" dt="2017-10-20T00:33:23.685" v="3082" actId="1076"/>
          <ac:picMkLst>
            <pc:docMk/>
            <pc:sldMk cId="888681633" sldId="265"/>
            <ac:picMk id="5" creationId="{28251D02-65B3-47AB-9133-024FE043B700}"/>
          </ac:picMkLst>
        </pc:picChg>
      </pc:sldChg>
      <pc:sldChg chg="modSp add">
        <pc:chgData name="梁廷瑋" userId="a3807ef77637352a" providerId="LiveId" clId="{C5717F33-7F48-44B1-819D-726D2E71B4C7}" dt="2017-10-20T01:29:44.369" v="3464" actId="20577"/>
        <pc:sldMkLst>
          <pc:docMk/>
          <pc:sldMk cId="1372830437" sldId="266"/>
        </pc:sldMkLst>
        <pc:spChg chg="mod">
          <ac:chgData name="梁廷瑋" userId="a3807ef77637352a" providerId="LiveId" clId="{C5717F33-7F48-44B1-819D-726D2E71B4C7}" dt="2017-10-20T00:34:59.512" v="3107" actId="20577"/>
          <ac:spMkLst>
            <pc:docMk/>
            <pc:sldMk cId="1372830437" sldId="266"/>
            <ac:spMk id="2" creationId="{982F49E6-0F3D-4D18-A410-CEA281907CB6}"/>
          </ac:spMkLst>
        </pc:spChg>
        <pc:spChg chg="mod">
          <ac:chgData name="梁廷瑋" userId="a3807ef77637352a" providerId="LiveId" clId="{C5717F33-7F48-44B1-819D-726D2E71B4C7}" dt="2017-10-20T01:29:44.369" v="3464" actId="20577"/>
          <ac:spMkLst>
            <pc:docMk/>
            <pc:sldMk cId="1372830437" sldId="266"/>
            <ac:spMk id="3" creationId="{C1AB5757-61B9-4C99-8B82-1E0E16A0DA32}"/>
          </ac:spMkLst>
        </pc:spChg>
      </pc:sldChg>
      <pc:sldChg chg="modSp add">
        <pc:chgData name="梁廷瑋" userId="a3807ef77637352a" providerId="LiveId" clId="{C5717F33-7F48-44B1-819D-726D2E71B4C7}" dt="2017-10-20T01:41:25.890" v="3596" actId="20577"/>
        <pc:sldMkLst>
          <pc:docMk/>
          <pc:sldMk cId="1316148114" sldId="267"/>
        </pc:sldMkLst>
        <pc:spChg chg="mod">
          <ac:chgData name="梁廷瑋" userId="a3807ef77637352a" providerId="LiveId" clId="{C5717F33-7F48-44B1-819D-726D2E71B4C7}" dt="2017-10-20T01:41:25.890" v="3596" actId="20577"/>
          <ac:spMkLst>
            <pc:docMk/>
            <pc:sldMk cId="1316148114" sldId="267"/>
            <ac:spMk id="2" creationId="{1C18DD1B-A679-4BA2-8664-0B958C2971F2}"/>
          </ac:spMkLst>
        </pc:spChg>
        <pc:spChg chg="mod">
          <ac:chgData name="梁廷瑋" userId="a3807ef77637352a" providerId="LiveId" clId="{C5717F33-7F48-44B1-819D-726D2E71B4C7}" dt="2017-10-20T01:29:30.628" v="3461" actId="20577"/>
          <ac:spMkLst>
            <pc:docMk/>
            <pc:sldMk cId="1316148114" sldId="267"/>
            <ac:spMk id="3" creationId="{F747D639-5688-4484-8E6B-117CEE59A815}"/>
          </ac:spMkLst>
        </pc:spChg>
      </pc:sldChg>
      <pc:sldChg chg="addSp delSp modSp add">
        <pc:chgData name="梁廷瑋" userId="a3807ef77637352a" providerId="LiveId" clId="{C5717F33-7F48-44B1-819D-726D2E71B4C7}" dt="2017-10-20T01:29:25.808" v="3460" actId="20577"/>
        <pc:sldMkLst>
          <pc:docMk/>
          <pc:sldMk cId="257970023" sldId="268"/>
        </pc:sldMkLst>
        <pc:spChg chg="mod">
          <ac:chgData name="梁廷瑋" userId="a3807ef77637352a" providerId="LiveId" clId="{C5717F33-7F48-44B1-819D-726D2E71B4C7}" dt="2017-10-20T01:14:55.754" v="3335" actId="403"/>
          <ac:spMkLst>
            <pc:docMk/>
            <pc:sldMk cId="257970023" sldId="268"/>
            <ac:spMk id="2" creationId="{3148279C-C107-4787-B54D-78A76F927E30}"/>
          </ac:spMkLst>
        </pc:spChg>
        <pc:spChg chg="del">
          <ac:chgData name="梁廷瑋" userId="a3807ef77637352a" providerId="LiveId" clId="{C5717F33-7F48-44B1-819D-726D2E71B4C7}" dt="2017-10-20T01:20:07.709" v="3336" actId="20577"/>
          <ac:spMkLst>
            <pc:docMk/>
            <pc:sldMk cId="257970023" sldId="268"/>
            <ac:spMk id="3" creationId="{DB8EA312-64BE-44BB-AA3A-D50101FC4FAA}"/>
          </ac:spMkLst>
        </pc:spChg>
        <pc:spChg chg="add mod">
          <ac:chgData name="梁廷瑋" userId="a3807ef77637352a" providerId="LiveId" clId="{C5717F33-7F48-44B1-819D-726D2E71B4C7}" dt="2017-10-20T01:29:25.808" v="3460" actId="20577"/>
          <ac:spMkLst>
            <pc:docMk/>
            <pc:sldMk cId="257970023" sldId="268"/>
            <ac:spMk id="6" creationId="{CBE6E92D-02E3-41A2-B824-6195A0E730C9}"/>
          </ac:spMkLst>
        </pc:spChg>
        <pc:picChg chg="add mod">
          <ac:chgData name="梁廷瑋" userId="a3807ef77637352a" providerId="LiveId" clId="{C5717F33-7F48-44B1-819D-726D2E71B4C7}" dt="2017-10-20T01:20:15.127" v="3338" actId="14100"/>
          <ac:picMkLst>
            <pc:docMk/>
            <pc:sldMk cId="257970023" sldId="268"/>
            <ac:picMk id="5" creationId="{8A188248-2AEB-4733-89C2-E13406E6BE35}"/>
          </ac:picMkLst>
        </pc:picChg>
      </pc:sldChg>
      <pc:sldChg chg="addSp delSp modSp add">
        <pc:chgData name="梁廷瑋" userId="a3807ef77637352a" providerId="LiveId" clId="{C5717F33-7F48-44B1-819D-726D2E71B4C7}" dt="2017-10-20T01:32:07.300" v="3542" actId="20577"/>
        <pc:sldMkLst>
          <pc:docMk/>
          <pc:sldMk cId="274850330" sldId="269"/>
        </pc:sldMkLst>
        <pc:spChg chg="mod">
          <ac:chgData name="梁廷瑋" userId="a3807ef77637352a" providerId="LiveId" clId="{C5717F33-7F48-44B1-819D-726D2E71B4C7}" dt="2017-10-20T01:25:45.083" v="3398" actId="403"/>
          <ac:spMkLst>
            <pc:docMk/>
            <pc:sldMk cId="274850330" sldId="269"/>
            <ac:spMk id="2" creationId="{1ED0400B-8420-40F2-A1C7-7A4F95A999C6}"/>
          </ac:spMkLst>
        </pc:spChg>
        <pc:spChg chg="del">
          <ac:chgData name="梁廷瑋" userId="a3807ef77637352a" providerId="LiveId" clId="{C5717F33-7F48-44B1-819D-726D2E71B4C7}" dt="2017-10-20T01:25:11.900" v="3384" actId="20577"/>
          <ac:spMkLst>
            <pc:docMk/>
            <pc:sldMk cId="274850330" sldId="269"/>
            <ac:spMk id="3" creationId="{AE46A8FF-EE95-402D-9FDD-84533979596D}"/>
          </ac:spMkLst>
        </pc:spChg>
        <pc:spChg chg="add mod">
          <ac:chgData name="梁廷瑋" userId="a3807ef77637352a" providerId="LiveId" clId="{C5717F33-7F48-44B1-819D-726D2E71B4C7}" dt="2017-10-20T01:26:39.316" v="3413" actId="20577"/>
          <ac:spMkLst>
            <pc:docMk/>
            <pc:sldMk cId="274850330" sldId="269"/>
            <ac:spMk id="6" creationId="{44F80AB1-5931-4C3B-9050-3096B08BFF71}"/>
          </ac:spMkLst>
        </pc:spChg>
        <pc:spChg chg="add mod">
          <ac:chgData name="梁廷瑋" userId="a3807ef77637352a" providerId="LiveId" clId="{C5717F33-7F48-44B1-819D-726D2E71B4C7}" dt="2017-10-20T01:32:07.300" v="3542" actId="20577"/>
          <ac:spMkLst>
            <pc:docMk/>
            <pc:sldMk cId="274850330" sldId="269"/>
            <ac:spMk id="7" creationId="{3EF39864-56EA-4E11-8C35-1DD072575C37}"/>
          </ac:spMkLst>
        </pc:spChg>
        <pc:picChg chg="add mod">
          <ac:chgData name="梁廷瑋" userId="a3807ef77637352a" providerId="LiveId" clId="{C5717F33-7F48-44B1-819D-726D2E71B4C7}" dt="2017-10-20T01:25:13.755" v="3385" actId="1076"/>
          <ac:picMkLst>
            <pc:docMk/>
            <pc:sldMk cId="274850330" sldId="269"/>
            <ac:picMk id="5" creationId="{49CAB244-8483-47D1-A2C3-FF6FB06A1FD8}"/>
          </ac:picMkLst>
        </pc:picChg>
      </pc:sldChg>
      <pc:sldChg chg="modSp add del">
        <pc:chgData name="梁廷瑋" userId="a3807ef77637352a" providerId="LiveId" clId="{C5717F33-7F48-44B1-819D-726D2E71B4C7}" dt="2017-10-20T01:40:10.590" v="3574" actId="2696"/>
        <pc:sldMkLst>
          <pc:docMk/>
          <pc:sldMk cId="3625386001" sldId="270"/>
        </pc:sldMkLst>
        <pc:spChg chg="mod">
          <ac:chgData name="梁廷瑋" userId="a3807ef77637352a" providerId="LiveId" clId="{C5717F33-7F48-44B1-819D-726D2E71B4C7}" dt="2017-10-20T01:33:13.103" v="3550" actId="2696"/>
          <ac:spMkLst>
            <pc:docMk/>
            <pc:sldMk cId="3625386001" sldId="270"/>
            <ac:spMk id="2" creationId="{77076FAB-CBBB-40F6-8CB6-6AC257D5B7AC}"/>
          </ac:spMkLst>
        </pc:spChg>
        <pc:spChg chg="mod">
          <ac:chgData name="梁廷瑋" userId="a3807ef77637352a" providerId="LiveId" clId="{C5717F33-7F48-44B1-819D-726D2E71B4C7}" dt="2017-10-20T01:35:29.815" v="3553" actId="20577"/>
          <ac:spMkLst>
            <pc:docMk/>
            <pc:sldMk cId="3625386001" sldId="270"/>
            <ac:spMk id="3" creationId="{2F31E217-22E6-431C-B8AE-625411944185}"/>
          </ac:spMkLst>
        </pc:spChg>
      </pc:sldChg>
      <pc:sldChg chg="modSp add">
        <pc:chgData name="梁廷瑋" userId="a3807ef77637352a" providerId="LiveId" clId="{C5717F33-7F48-44B1-819D-726D2E71B4C7}" dt="2017-10-20T01:44:34.053" v="3671" actId="20577"/>
        <pc:sldMkLst>
          <pc:docMk/>
          <pc:sldMk cId="3881915026" sldId="271"/>
        </pc:sldMkLst>
        <pc:spChg chg="mod">
          <ac:chgData name="梁廷瑋" userId="a3807ef77637352a" providerId="LiveId" clId="{C5717F33-7F48-44B1-819D-726D2E71B4C7}" dt="2017-10-20T01:38:39.624" v="3573" actId="403"/>
          <ac:spMkLst>
            <pc:docMk/>
            <pc:sldMk cId="3881915026" sldId="271"/>
            <ac:spMk id="2" creationId="{982DA454-FD96-4B30-B3BB-36A1F1EA1E24}"/>
          </ac:spMkLst>
        </pc:spChg>
        <pc:spChg chg="mod">
          <ac:chgData name="梁廷瑋" userId="a3807ef77637352a" providerId="LiveId" clId="{C5717F33-7F48-44B1-819D-726D2E71B4C7}" dt="2017-10-20T01:44:34.053" v="3671" actId="20577"/>
          <ac:spMkLst>
            <pc:docMk/>
            <pc:sldMk cId="3881915026" sldId="271"/>
            <ac:spMk id="3" creationId="{5AC510E9-4629-45A9-A19F-E22235F43A02}"/>
          </ac:spMkLst>
        </pc:spChg>
      </pc:sldChg>
    </pc:docChg>
  </pc:docChgLst>
  <pc:docChgLst>
    <pc:chgData name="梁廷瑋" userId="a3807ef77637352a" providerId="LiveId" clId="{ED9C7556-B3E0-4AA6-B7CD-EE234FAFC835}"/>
    <pc:docChg chg="undo redo custSel addSld modSld">
      <pc:chgData name="梁廷瑋" userId="a3807ef77637352a" providerId="LiveId" clId="{ED9C7556-B3E0-4AA6-B7CD-EE234FAFC835}" dt="2017-10-26T20:05:06.371" v="2510" actId="6549"/>
      <pc:docMkLst>
        <pc:docMk/>
      </pc:docMkLst>
      <pc:sldChg chg="modSp">
        <pc:chgData name="梁廷瑋" userId="a3807ef77637352a" providerId="LiveId" clId="{ED9C7556-B3E0-4AA6-B7CD-EE234FAFC835}" dt="2017-10-26T17:59:12.061" v="257" actId="6549"/>
        <pc:sldMkLst>
          <pc:docMk/>
          <pc:sldMk cId="4068959389" sldId="257"/>
        </pc:sldMkLst>
        <pc:spChg chg="mod">
          <ac:chgData name="梁廷瑋" userId="a3807ef77637352a" providerId="LiveId" clId="{ED9C7556-B3E0-4AA6-B7CD-EE234FAFC835}" dt="2017-10-26T17:59:12.061" v="257" actId="6549"/>
          <ac:spMkLst>
            <pc:docMk/>
            <pc:sldMk cId="4068959389" sldId="257"/>
            <ac:spMk id="3" creationId="{2286B433-243A-43F7-B1D0-69107FBA7E3B}"/>
          </ac:spMkLst>
        </pc:spChg>
      </pc:sldChg>
      <pc:sldChg chg="modSp">
        <pc:chgData name="梁廷瑋" userId="a3807ef77637352a" providerId="LiveId" clId="{ED9C7556-B3E0-4AA6-B7CD-EE234FAFC835}" dt="2017-10-26T18:10:55.676" v="307" actId="6549"/>
        <pc:sldMkLst>
          <pc:docMk/>
          <pc:sldMk cId="966211052" sldId="258"/>
        </pc:sldMkLst>
        <pc:spChg chg="mod">
          <ac:chgData name="梁廷瑋" userId="a3807ef77637352a" providerId="LiveId" clId="{ED9C7556-B3E0-4AA6-B7CD-EE234FAFC835}" dt="2017-10-26T18:10:55.676" v="307" actId="6549"/>
          <ac:spMkLst>
            <pc:docMk/>
            <pc:sldMk cId="966211052" sldId="258"/>
            <ac:spMk id="3" creationId="{801152A7-B8D9-4043-895C-EAA4FEBEFCAA}"/>
          </ac:spMkLst>
        </pc:spChg>
      </pc:sldChg>
      <pc:sldChg chg="modSp">
        <pc:chgData name="梁廷瑋" userId="a3807ef77637352a" providerId="LiveId" clId="{ED9C7556-B3E0-4AA6-B7CD-EE234FAFC835}" dt="2017-10-26T18:41:39.703" v="458" actId="20577"/>
        <pc:sldMkLst>
          <pc:docMk/>
          <pc:sldMk cId="1875925374" sldId="259"/>
        </pc:sldMkLst>
        <pc:spChg chg="mod">
          <ac:chgData name="梁廷瑋" userId="a3807ef77637352a" providerId="LiveId" clId="{ED9C7556-B3E0-4AA6-B7CD-EE234FAFC835}" dt="2017-10-26T18:41:39.703" v="458" actId="20577"/>
          <ac:spMkLst>
            <pc:docMk/>
            <pc:sldMk cId="1875925374" sldId="259"/>
            <ac:spMk id="3" creationId="{486B002B-3EB0-44BA-ACD2-2E2CE552A5E5}"/>
          </ac:spMkLst>
        </pc:spChg>
      </pc:sldChg>
      <pc:sldChg chg="addSp modSp">
        <pc:chgData name="梁廷瑋" userId="a3807ef77637352a" providerId="LiveId" clId="{ED9C7556-B3E0-4AA6-B7CD-EE234FAFC835}" dt="2017-10-26T18:18:29.491" v="312" actId="14100"/>
        <pc:sldMkLst>
          <pc:docMk/>
          <pc:sldMk cId="3889248705" sldId="260"/>
        </pc:sldMkLst>
        <pc:spChg chg="mod">
          <ac:chgData name="梁廷瑋" userId="a3807ef77637352a" providerId="LiveId" clId="{ED9C7556-B3E0-4AA6-B7CD-EE234FAFC835}" dt="2017-10-26T18:17:02.371" v="309" actId="14100"/>
          <ac:spMkLst>
            <pc:docMk/>
            <pc:sldMk cId="3889248705" sldId="260"/>
            <ac:spMk id="3" creationId="{E2AA4810-3C7E-4BEA-BBF5-5D88FA862C25}"/>
          </ac:spMkLst>
        </pc:spChg>
        <pc:picChg chg="add mod">
          <ac:chgData name="梁廷瑋" userId="a3807ef77637352a" providerId="LiveId" clId="{ED9C7556-B3E0-4AA6-B7CD-EE234FAFC835}" dt="2017-10-26T18:18:29.491" v="312" actId="14100"/>
          <ac:picMkLst>
            <pc:docMk/>
            <pc:sldMk cId="3889248705" sldId="260"/>
            <ac:picMk id="5" creationId="{F24D30C2-868F-419F-B7AD-20C5BE62929C}"/>
          </ac:picMkLst>
        </pc:picChg>
      </pc:sldChg>
      <pc:sldChg chg="modSp">
        <pc:chgData name="梁廷瑋" userId="a3807ef77637352a" providerId="LiveId" clId="{ED9C7556-B3E0-4AA6-B7CD-EE234FAFC835}" dt="2017-10-26T18:42:28.947" v="493" actId="6549"/>
        <pc:sldMkLst>
          <pc:docMk/>
          <pc:sldMk cId="3343198074" sldId="261"/>
        </pc:sldMkLst>
        <pc:spChg chg="mod">
          <ac:chgData name="梁廷瑋" userId="a3807ef77637352a" providerId="LiveId" clId="{ED9C7556-B3E0-4AA6-B7CD-EE234FAFC835}" dt="2017-10-26T18:42:28.947" v="493" actId="6549"/>
          <ac:spMkLst>
            <pc:docMk/>
            <pc:sldMk cId="3343198074" sldId="261"/>
            <ac:spMk id="3" creationId="{E8AC29D7-2FF4-4683-85C3-87830458A9E0}"/>
          </ac:spMkLst>
        </pc:spChg>
        <pc:picChg chg="mod">
          <ac:chgData name="梁廷瑋" userId="a3807ef77637352a" providerId="LiveId" clId="{ED9C7556-B3E0-4AA6-B7CD-EE234FAFC835}" dt="2017-10-26T18:42:15.067" v="475" actId="1076"/>
          <ac:picMkLst>
            <pc:docMk/>
            <pc:sldMk cId="3343198074" sldId="261"/>
            <ac:picMk id="5" creationId="{5BC52E80-76AD-4716-92E3-91FE725B847B}"/>
          </ac:picMkLst>
        </pc:picChg>
      </pc:sldChg>
      <pc:sldChg chg="modSp">
        <pc:chgData name="梁廷瑋" userId="a3807ef77637352a" providerId="LiveId" clId="{ED9C7556-B3E0-4AA6-B7CD-EE234FAFC835}" dt="2017-10-26T18:31:03.555" v="382" actId="6549"/>
        <pc:sldMkLst>
          <pc:docMk/>
          <pc:sldMk cId="1965931041" sldId="262"/>
        </pc:sldMkLst>
        <pc:spChg chg="mod">
          <ac:chgData name="梁廷瑋" userId="a3807ef77637352a" providerId="LiveId" clId="{ED9C7556-B3E0-4AA6-B7CD-EE234FAFC835}" dt="2017-10-26T18:31:03.555" v="382" actId="6549"/>
          <ac:spMkLst>
            <pc:docMk/>
            <pc:sldMk cId="1965931041" sldId="262"/>
            <ac:spMk id="3" creationId="{F508E346-6DF4-47A1-B6D5-B904314E7938}"/>
          </ac:spMkLst>
        </pc:spChg>
      </pc:sldChg>
      <pc:sldChg chg="addSp modSp">
        <pc:chgData name="梁廷瑋" userId="a3807ef77637352a" providerId="LiveId" clId="{ED9C7556-B3E0-4AA6-B7CD-EE234FAFC835}" dt="2017-10-26T19:43:31.235" v="1836" actId="1076"/>
        <pc:sldMkLst>
          <pc:docMk/>
          <pc:sldMk cId="1536865106" sldId="263"/>
        </pc:sldMkLst>
        <pc:spChg chg="mod">
          <ac:chgData name="梁廷瑋" userId="a3807ef77637352a" providerId="LiveId" clId="{ED9C7556-B3E0-4AA6-B7CD-EE234FAFC835}" dt="2017-10-26T19:43:28.169" v="1835" actId="14100"/>
          <ac:spMkLst>
            <pc:docMk/>
            <pc:sldMk cId="1536865106" sldId="263"/>
            <ac:spMk id="3" creationId="{529DFA3B-08A3-4184-A4BC-C54455C66202}"/>
          </ac:spMkLst>
        </pc:spChg>
        <pc:picChg chg="add mod">
          <ac:chgData name="梁廷瑋" userId="a3807ef77637352a" providerId="LiveId" clId="{ED9C7556-B3E0-4AA6-B7CD-EE234FAFC835}" dt="2017-10-26T19:43:31.235" v="1836" actId="1076"/>
          <ac:picMkLst>
            <pc:docMk/>
            <pc:sldMk cId="1536865106" sldId="263"/>
            <ac:picMk id="5" creationId="{1591D538-E19E-4EF3-9594-2C196443B4C3}"/>
          </ac:picMkLst>
        </pc:picChg>
      </pc:sldChg>
      <pc:sldChg chg="modSp">
        <pc:chgData name="梁廷瑋" userId="a3807ef77637352a" providerId="LiveId" clId="{ED9C7556-B3E0-4AA6-B7CD-EE234FAFC835}" dt="2017-10-26T19:45:34.893" v="1974" actId="6549"/>
        <pc:sldMkLst>
          <pc:docMk/>
          <pc:sldMk cId="1189461321" sldId="264"/>
        </pc:sldMkLst>
        <pc:spChg chg="mod">
          <ac:chgData name="梁廷瑋" userId="a3807ef77637352a" providerId="LiveId" clId="{ED9C7556-B3E0-4AA6-B7CD-EE234FAFC835}" dt="2017-10-26T19:45:34.893" v="1974" actId="6549"/>
          <ac:spMkLst>
            <pc:docMk/>
            <pc:sldMk cId="1189461321" sldId="264"/>
            <ac:spMk id="3" creationId="{E44555C1-46E5-4F40-9ABC-C02D75998F02}"/>
          </ac:spMkLst>
        </pc:spChg>
      </pc:sldChg>
      <pc:sldChg chg="modSp">
        <pc:chgData name="梁廷瑋" userId="a3807ef77637352a" providerId="LiveId" clId="{ED9C7556-B3E0-4AA6-B7CD-EE234FAFC835}" dt="2017-10-26T19:19:17.976" v="776" actId="6549"/>
        <pc:sldMkLst>
          <pc:docMk/>
          <pc:sldMk cId="888681633" sldId="265"/>
        </pc:sldMkLst>
        <pc:spChg chg="mod">
          <ac:chgData name="梁廷瑋" userId="a3807ef77637352a" providerId="LiveId" clId="{ED9C7556-B3E0-4AA6-B7CD-EE234FAFC835}" dt="2017-10-26T19:19:17.976" v="776" actId="6549"/>
          <ac:spMkLst>
            <pc:docMk/>
            <pc:sldMk cId="888681633" sldId="265"/>
            <ac:spMk id="3" creationId="{3AD87548-B50B-42C5-9990-E02E08340C50}"/>
          </ac:spMkLst>
        </pc:spChg>
      </pc:sldChg>
      <pc:sldChg chg="modSp">
        <pc:chgData name="梁廷瑋" userId="a3807ef77637352a" providerId="LiveId" clId="{ED9C7556-B3E0-4AA6-B7CD-EE234FAFC835}" dt="2017-10-26T19:29:03.906" v="1126" actId="6549"/>
        <pc:sldMkLst>
          <pc:docMk/>
          <pc:sldMk cId="1372830437" sldId="266"/>
        </pc:sldMkLst>
        <pc:spChg chg="mod">
          <ac:chgData name="梁廷瑋" userId="a3807ef77637352a" providerId="LiveId" clId="{ED9C7556-B3E0-4AA6-B7CD-EE234FAFC835}" dt="2017-10-26T19:08:23.715" v="597" actId="6549"/>
          <ac:spMkLst>
            <pc:docMk/>
            <pc:sldMk cId="1372830437" sldId="266"/>
            <ac:spMk id="2" creationId="{982F49E6-0F3D-4D18-A410-CEA281907CB6}"/>
          </ac:spMkLst>
        </pc:spChg>
        <pc:spChg chg="mod">
          <ac:chgData name="梁廷瑋" userId="a3807ef77637352a" providerId="LiveId" clId="{ED9C7556-B3E0-4AA6-B7CD-EE234FAFC835}" dt="2017-10-26T19:29:03.906" v="1126" actId="6549"/>
          <ac:spMkLst>
            <pc:docMk/>
            <pc:sldMk cId="1372830437" sldId="266"/>
            <ac:spMk id="3" creationId="{C1AB5757-61B9-4C99-8B82-1E0E16A0DA32}"/>
          </ac:spMkLst>
        </pc:spChg>
      </pc:sldChg>
      <pc:sldChg chg="modSp">
        <pc:chgData name="梁廷瑋" userId="a3807ef77637352a" providerId="LiveId" clId="{ED9C7556-B3E0-4AA6-B7CD-EE234FAFC835}" dt="2017-10-26T19:31:04.438" v="1292" actId="6549"/>
        <pc:sldMkLst>
          <pc:docMk/>
          <pc:sldMk cId="1316148114" sldId="267"/>
        </pc:sldMkLst>
        <pc:spChg chg="mod">
          <ac:chgData name="梁廷瑋" userId="a3807ef77637352a" providerId="LiveId" clId="{ED9C7556-B3E0-4AA6-B7CD-EE234FAFC835}" dt="2017-10-26T19:31:04.438" v="1292" actId="6549"/>
          <ac:spMkLst>
            <pc:docMk/>
            <pc:sldMk cId="1316148114" sldId="267"/>
            <ac:spMk id="3" creationId="{F747D639-5688-4484-8E6B-117CEE59A815}"/>
          </ac:spMkLst>
        </pc:spChg>
      </pc:sldChg>
      <pc:sldChg chg="modSp">
        <pc:chgData name="梁廷瑋" userId="a3807ef77637352a" providerId="LiveId" clId="{ED9C7556-B3E0-4AA6-B7CD-EE234FAFC835}" dt="2017-10-26T19:33:13.920" v="1347" actId="6549"/>
        <pc:sldMkLst>
          <pc:docMk/>
          <pc:sldMk cId="257970023" sldId="268"/>
        </pc:sldMkLst>
        <pc:spChg chg="mod">
          <ac:chgData name="梁廷瑋" userId="a3807ef77637352a" providerId="LiveId" clId="{ED9C7556-B3E0-4AA6-B7CD-EE234FAFC835}" dt="2017-10-26T19:33:13.920" v="1347" actId="6549"/>
          <ac:spMkLst>
            <pc:docMk/>
            <pc:sldMk cId="257970023" sldId="268"/>
            <ac:spMk id="6" creationId="{CBE6E92D-02E3-41A2-B824-6195A0E730C9}"/>
          </ac:spMkLst>
        </pc:spChg>
      </pc:sldChg>
      <pc:sldChg chg="modSp">
        <pc:chgData name="梁廷瑋" userId="a3807ef77637352a" providerId="LiveId" clId="{ED9C7556-B3E0-4AA6-B7CD-EE234FAFC835}" dt="2017-10-26T19:35:20.050" v="1451" actId="6549"/>
        <pc:sldMkLst>
          <pc:docMk/>
          <pc:sldMk cId="274850330" sldId="269"/>
        </pc:sldMkLst>
        <pc:spChg chg="mod">
          <ac:chgData name="梁廷瑋" userId="a3807ef77637352a" providerId="LiveId" clId="{ED9C7556-B3E0-4AA6-B7CD-EE234FAFC835}" dt="2017-10-26T19:34:18.534" v="1364" actId="14100"/>
          <ac:spMkLst>
            <pc:docMk/>
            <pc:sldMk cId="274850330" sldId="269"/>
            <ac:spMk id="6" creationId="{44F80AB1-5931-4C3B-9050-3096B08BFF71}"/>
          </ac:spMkLst>
        </pc:spChg>
        <pc:spChg chg="mod">
          <ac:chgData name="梁廷瑋" userId="a3807ef77637352a" providerId="LiveId" clId="{ED9C7556-B3E0-4AA6-B7CD-EE234FAFC835}" dt="2017-10-26T19:35:20.050" v="1451" actId="6549"/>
          <ac:spMkLst>
            <pc:docMk/>
            <pc:sldMk cId="274850330" sldId="269"/>
            <ac:spMk id="7" creationId="{3EF39864-56EA-4E11-8C35-1DD072575C37}"/>
          </ac:spMkLst>
        </pc:spChg>
      </pc:sldChg>
      <pc:sldChg chg="modSp">
        <pc:chgData name="梁廷瑋" userId="a3807ef77637352a" providerId="LiveId" clId="{ED9C7556-B3E0-4AA6-B7CD-EE234FAFC835}" dt="2017-10-26T20:05:06.371" v="2510" actId="6549"/>
        <pc:sldMkLst>
          <pc:docMk/>
          <pc:sldMk cId="3881915026" sldId="271"/>
        </pc:sldMkLst>
        <pc:spChg chg="mod">
          <ac:chgData name="梁廷瑋" userId="a3807ef77637352a" providerId="LiveId" clId="{ED9C7556-B3E0-4AA6-B7CD-EE234FAFC835}" dt="2017-10-26T20:05:06.371" v="2510" actId="6549"/>
          <ac:spMkLst>
            <pc:docMk/>
            <pc:sldMk cId="3881915026" sldId="271"/>
            <ac:spMk id="3" creationId="{5AC510E9-4629-45A9-A19F-E22235F43A02}"/>
          </ac:spMkLst>
        </pc:spChg>
      </pc:sldChg>
      <pc:sldChg chg="modSp add">
        <pc:chgData name="梁廷瑋" userId="a3807ef77637352a" providerId="LiveId" clId="{ED9C7556-B3E0-4AA6-B7CD-EE234FAFC835}" dt="2017-10-26T19:38:44.166" v="1737" actId="6549"/>
        <pc:sldMkLst>
          <pc:docMk/>
          <pc:sldMk cId="175466807" sldId="272"/>
        </pc:sldMkLst>
        <pc:spChg chg="mod">
          <ac:chgData name="梁廷瑋" userId="a3807ef77637352a" providerId="LiveId" clId="{ED9C7556-B3E0-4AA6-B7CD-EE234FAFC835}" dt="2017-10-26T19:36:26.893" v="1487" actId="6549"/>
          <ac:spMkLst>
            <pc:docMk/>
            <pc:sldMk cId="175466807" sldId="272"/>
            <ac:spMk id="2" creationId="{225E8693-31A9-45DF-8A7F-D8EE0659A593}"/>
          </ac:spMkLst>
        </pc:spChg>
        <pc:spChg chg="mod">
          <ac:chgData name="梁廷瑋" userId="a3807ef77637352a" providerId="LiveId" clId="{ED9C7556-B3E0-4AA6-B7CD-EE234FAFC835}" dt="2017-10-26T19:38:44.166" v="1737" actId="6549"/>
          <ac:spMkLst>
            <pc:docMk/>
            <pc:sldMk cId="175466807" sldId="272"/>
            <ac:spMk id="3" creationId="{F9FB2C22-886D-4DDC-9098-FFAD6BC5C44D}"/>
          </ac:spMkLst>
        </pc:spChg>
      </pc:sldChg>
      <pc:sldChg chg="addSp modSp add">
        <pc:chgData name="梁廷瑋" userId="a3807ef77637352a" providerId="LiveId" clId="{ED9C7556-B3E0-4AA6-B7CD-EE234FAFC835}" dt="2017-10-26T19:53:58.635" v="2263" actId="20577"/>
        <pc:sldMkLst>
          <pc:docMk/>
          <pc:sldMk cId="474638656" sldId="273"/>
        </pc:sldMkLst>
        <pc:spChg chg="mod">
          <ac:chgData name="梁廷瑋" userId="a3807ef77637352a" providerId="LiveId" clId="{ED9C7556-B3E0-4AA6-B7CD-EE234FAFC835}" dt="2017-10-26T19:53:58.635" v="2263" actId="20577"/>
          <ac:spMkLst>
            <pc:docMk/>
            <pc:sldMk cId="474638656" sldId="273"/>
            <ac:spMk id="3" creationId="{0AAFA45A-88C4-4384-84C1-30D4A7BE985C}"/>
          </ac:spMkLst>
        </pc:spChg>
        <pc:spChg chg="add mod">
          <ac:chgData name="梁廷瑋" userId="a3807ef77637352a" providerId="LiveId" clId="{ED9C7556-B3E0-4AA6-B7CD-EE234FAFC835}" dt="2017-10-26T19:47:20.597" v="1980" actId="208"/>
          <ac:spMkLst>
            <pc:docMk/>
            <pc:sldMk cId="474638656" sldId="273"/>
            <ac:spMk id="5" creationId="{7B3541FB-6F04-411B-85FA-BE851DA7182C}"/>
          </ac:spMkLst>
        </pc:spChg>
        <pc:picChg chg="add mod">
          <ac:chgData name="梁廷瑋" userId="a3807ef77637352a" providerId="LiveId" clId="{ED9C7556-B3E0-4AA6-B7CD-EE234FAFC835}" dt="2017-10-26T19:46:08.383" v="1976" actId="1076"/>
          <ac:picMkLst>
            <pc:docMk/>
            <pc:sldMk cId="474638656" sldId="273"/>
            <ac:picMk id="4" creationId="{9DB60C26-10A2-432D-9C47-D7FD7B312040}"/>
          </ac:picMkLst>
        </pc:picChg>
        <pc:cxnChg chg="add mod">
          <ac:chgData name="梁廷瑋" userId="a3807ef77637352a" providerId="LiveId" clId="{ED9C7556-B3E0-4AA6-B7CD-EE234FAFC835}" dt="2017-10-26T19:47:52.797" v="1983" actId="1582"/>
          <ac:cxnSpMkLst>
            <pc:docMk/>
            <pc:sldMk cId="474638656" sldId="273"/>
            <ac:cxnSpMk id="7" creationId="{5B9A7DAD-A19D-4AFF-93BB-6967AD356581}"/>
          </ac:cxnSpMkLst>
        </pc:cxnChg>
      </pc:sldChg>
      <pc:sldChg chg="addSp delSp modSp add">
        <pc:chgData name="梁廷瑋" userId="a3807ef77637352a" providerId="LiveId" clId="{ED9C7556-B3E0-4AA6-B7CD-EE234FAFC835}" dt="2017-10-26T19:57:03.329" v="2303" actId="1076"/>
        <pc:sldMkLst>
          <pc:docMk/>
          <pc:sldMk cId="3997900869" sldId="274"/>
        </pc:sldMkLst>
        <pc:spChg chg="del">
          <ac:chgData name="梁廷瑋" userId="a3807ef77637352a" providerId="LiveId" clId="{ED9C7556-B3E0-4AA6-B7CD-EE234FAFC835}" dt="2017-10-26T19:57:00.420" v="2302" actId="478"/>
          <ac:spMkLst>
            <pc:docMk/>
            <pc:sldMk cId="3997900869" sldId="274"/>
            <ac:spMk id="2" creationId="{87D7C6E1-63BA-4BAE-B146-1B2C7962F0CE}"/>
          </ac:spMkLst>
        </pc:spChg>
        <pc:spChg chg="mod">
          <ac:chgData name="梁廷瑋" userId="a3807ef77637352a" providerId="LiveId" clId="{ED9C7556-B3E0-4AA6-B7CD-EE234FAFC835}" dt="2017-10-26T19:57:03.329" v="2303" actId="1076"/>
          <ac:spMkLst>
            <pc:docMk/>
            <pc:sldMk cId="3997900869" sldId="274"/>
            <ac:spMk id="3" creationId="{08C9A5B2-59A7-4987-8D33-A357B61E0F7E}"/>
          </ac:spMkLst>
        </pc:spChg>
        <pc:picChg chg="add mod">
          <ac:chgData name="梁廷瑋" userId="a3807ef77637352a" providerId="LiveId" clId="{ED9C7556-B3E0-4AA6-B7CD-EE234FAFC835}" dt="2017-10-26T19:56:56.383" v="2301" actId="1076"/>
          <ac:picMkLst>
            <pc:docMk/>
            <pc:sldMk cId="3997900869" sldId="274"/>
            <ac:picMk id="5" creationId="{0C6B21BB-F164-48E0-9F49-E42BD6B67F7E}"/>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zh-TW" altLang="en-US"/>
              <a:t>按一下以編輯母片標題樣式</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10/27/2017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zh-TW" altLang="en-US"/>
              <a:t>按一下以編輯母片標題樣式</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編輯母片文字樣式</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10/27/2017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10/27/2017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zh-TW" altLang="en-US"/>
              <a:t>按一下以編輯母片標題樣式</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編輯母片文字樣式</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10/27/2017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zh-TW" altLang="en-US"/>
              <a:t>按一下以編輯母片標題樣式</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編輯母片文字樣式</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10/27/2017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10/27/2017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10/27/2017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10/27/2017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10/27/2017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zh-TW" altLang="en-US"/>
              <a:t>按一下以編輯母片標題樣式</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42A54C80-263E-416B-A8E0-580EDEADCBDC}" type="datetimeFigureOut">
              <a:rPr lang="en-US" dirty="0"/>
              <a:t>10/27/2017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10/27/2017</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10/27/2017</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5FF3E07-1A5E-4066-A6F3-92FB12B71481}"/>
              </a:ext>
            </a:extLst>
          </p:cNvPr>
          <p:cNvSpPr>
            <a:spLocks noGrp="1"/>
          </p:cNvSpPr>
          <p:nvPr>
            <p:ph type="ctrTitle"/>
          </p:nvPr>
        </p:nvSpPr>
        <p:spPr>
          <a:xfrm>
            <a:off x="78619" y="1497874"/>
            <a:ext cx="10623831" cy="2159726"/>
          </a:xfrm>
        </p:spPr>
        <p:txBody>
          <a:bodyPr/>
          <a:lstStyle/>
          <a:p>
            <a:r>
              <a:rPr lang="en-US" altLang="zh-TW" sz="3200" dirty="0">
                <a:solidFill>
                  <a:schemeClr val="tx1"/>
                </a:solidFill>
                <a:latin typeface="Times New Roman" panose="02020603050405020304" pitchFamily="18" charset="0"/>
                <a:cs typeface="Times New Roman" panose="02020603050405020304" pitchFamily="18" charset="0"/>
              </a:rPr>
              <a:t>Are child-pedestrians able to identify hazardous traffic situations?</a:t>
            </a:r>
            <a:br>
              <a:rPr lang="en-US" altLang="zh-TW" sz="3200" dirty="0">
                <a:solidFill>
                  <a:schemeClr val="tx1"/>
                </a:solidFill>
                <a:latin typeface="Times New Roman" panose="02020603050405020304" pitchFamily="18" charset="0"/>
                <a:cs typeface="Times New Roman" panose="02020603050405020304" pitchFamily="18" charset="0"/>
              </a:rPr>
            </a:br>
            <a:r>
              <a:rPr lang="en-US" altLang="zh-TW" sz="3200" dirty="0">
                <a:solidFill>
                  <a:schemeClr val="tx1"/>
                </a:solidFill>
                <a:latin typeface="Times New Roman" panose="02020603050405020304" pitchFamily="18" charset="0"/>
                <a:cs typeface="Times New Roman" panose="02020603050405020304" pitchFamily="18" charset="0"/>
              </a:rPr>
              <a:t>Measuring their abilities in a virtual reality environment</a:t>
            </a:r>
            <a:br>
              <a:rPr lang="en-US" altLang="zh-TW" sz="1600" dirty="0">
                <a:solidFill>
                  <a:schemeClr val="tx1"/>
                </a:solidFill>
                <a:latin typeface="Times New Roman" panose="02020603050405020304" pitchFamily="18" charset="0"/>
                <a:cs typeface="Times New Roman" panose="02020603050405020304" pitchFamily="18" charset="0"/>
              </a:rPr>
            </a:br>
            <a:endParaRPr lang="zh-TW" altLang="en-US" sz="1600" dirty="0">
              <a:solidFill>
                <a:schemeClr val="tx1"/>
              </a:solidFill>
              <a:latin typeface="Times New Roman" panose="02020603050405020304" pitchFamily="18" charset="0"/>
              <a:cs typeface="Times New Roman" panose="02020603050405020304" pitchFamily="18" charset="0"/>
            </a:endParaRPr>
          </a:p>
        </p:txBody>
      </p:sp>
      <p:sp>
        <p:nvSpPr>
          <p:cNvPr id="3" name="副標題 2">
            <a:extLst>
              <a:ext uri="{FF2B5EF4-FFF2-40B4-BE49-F238E27FC236}">
                <a16:creationId xmlns:a16="http://schemas.microsoft.com/office/drawing/2014/main" id="{0D5E64D1-CC39-42DE-8188-AAB99FCF795D}"/>
              </a:ext>
            </a:extLst>
          </p:cNvPr>
          <p:cNvSpPr>
            <a:spLocks noGrp="1"/>
          </p:cNvSpPr>
          <p:nvPr>
            <p:ph type="subTitle" idx="1"/>
          </p:nvPr>
        </p:nvSpPr>
        <p:spPr>
          <a:xfrm>
            <a:off x="-779489" y="3657600"/>
            <a:ext cx="12340046" cy="1096899"/>
          </a:xfrm>
        </p:spPr>
        <p:txBody>
          <a:bodyPr>
            <a:normAutofit/>
          </a:bodyPr>
          <a:lstStyle/>
          <a:p>
            <a:r>
              <a:rPr lang="en-US" altLang="zh-TW" sz="1600" dirty="0" err="1">
                <a:solidFill>
                  <a:schemeClr val="tx1"/>
                </a:solidFill>
                <a:latin typeface="Times New Roman" panose="02020603050405020304" pitchFamily="18" charset="0"/>
                <a:cs typeface="Times New Roman" panose="02020603050405020304" pitchFamily="18" charset="0"/>
              </a:rPr>
              <a:t>Anat</a:t>
            </a:r>
            <a:r>
              <a:rPr lang="en-US" altLang="zh-TW" sz="1600" dirty="0">
                <a:solidFill>
                  <a:schemeClr val="tx1"/>
                </a:solidFill>
                <a:latin typeface="Times New Roman" panose="02020603050405020304" pitchFamily="18" charset="0"/>
                <a:cs typeface="Times New Roman" panose="02020603050405020304" pitchFamily="18" charset="0"/>
              </a:rPr>
              <a:t> Meir</a:t>
            </a:r>
            <a:r>
              <a:rPr lang="zh-TW" altLang="en-US" sz="1600" dirty="0">
                <a:solidFill>
                  <a:schemeClr val="tx1"/>
                </a:solidFill>
                <a:latin typeface="Times New Roman" panose="02020603050405020304" pitchFamily="18" charset="0"/>
                <a:cs typeface="Times New Roman" panose="02020603050405020304" pitchFamily="18" charset="0"/>
              </a:rPr>
              <a:t> </a:t>
            </a:r>
            <a:r>
              <a:rPr lang="en-US" altLang="zh-TW" sz="1600" dirty="0">
                <a:solidFill>
                  <a:schemeClr val="tx1"/>
                </a:solidFill>
                <a:latin typeface="Times New Roman" panose="02020603050405020304" pitchFamily="18" charset="0"/>
                <a:cs typeface="Times New Roman" panose="02020603050405020304" pitchFamily="18" charset="0"/>
              </a:rPr>
              <a:t>(a)(b) ,</a:t>
            </a:r>
            <a:r>
              <a:rPr lang="zh-TW" altLang="en-US" sz="1600" dirty="0">
                <a:solidFill>
                  <a:schemeClr val="tx1"/>
                </a:solidFill>
                <a:latin typeface="Times New Roman" panose="02020603050405020304" pitchFamily="18" charset="0"/>
                <a:cs typeface="Times New Roman" panose="02020603050405020304" pitchFamily="18" charset="0"/>
              </a:rPr>
              <a:t> </a:t>
            </a:r>
            <a:r>
              <a:rPr lang="en-US" altLang="zh-TW" sz="1600" dirty="0">
                <a:solidFill>
                  <a:schemeClr val="tx1"/>
                </a:solidFill>
                <a:latin typeface="Times New Roman" panose="02020603050405020304" pitchFamily="18" charset="0"/>
                <a:cs typeface="Times New Roman" panose="02020603050405020304" pitchFamily="18" charset="0"/>
              </a:rPr>
              <a:t> Tal </a:t>
            </a:r>
            <a:r>
              <a:rPr lang="en-US" altLang="zh-TW" sz="1600" dirty="0" err="1">
                <a:solidFill>
                  <a:schemeClr val="tx1"/>
                </a:solidFill>
                <a:latin typeface="Times New Roman" panose="02020603050405020304" pitchFamily="18" charset="0"/>
                <a:cs typeface="Times New Roman" panose="02020603050405020304" pitchFamily="18" charset="0"/>
              </a:rPr>
              <a:t>Oron</a:t>
            </a:r>
            <a:r>
              <a:rPr lang="en-US" altLang="zh-TW" sz="1600" dirty="0">
                <a:solidFill>
                  <a:schemeClr val="tx1"/>
                </a:solidFill>
                <a:latin typeface="Times New Roman" panose="02020603050405020304" pitchFamily="18" charset="0"/>
                <a:cs typeface="Times New Roman" panose="02020603050405020304" pitchFamily="18" charset="0"/>
              </a:rPr>
              <a:t>-Gilad (a) , </a:t>
            </a:r>
            <a:r>
              <a:rPr lang="en-US" altLang="zh-TW" sz="1600" dirty="0" err="1">
                <a:solidFill>
                  <a:schemeClr val="tx1"/>
                </a:solidFill>
                <a:latin typeface="Times New Roman" panose="02020603050405020304" pitchFamily="18" charset="0"/>
                <a:cs typeface="Times New Roman" panose="02020603050405020304" pitchFamily="18" charset="0"/>
              </a:rPr>
              <a:t>Yisrael</a:t>
            </a:r>
            <a:r>
              <a:rPr lang="en-US" altLang="zh-TW" sz="1600" dirty="0">
                <a:solidFill>
                  <a:schemeClr val="tx1"/>
                </a:solidFill>
                <a:latin typeface="Times New Roman" panose="02020603050405020304" pitchFamily="18" charset="0"/>
                <a:cs typeface="Times New Roman" panose="02020603050405020304" pitchFamily="18" charset="0"/>
              </a:rPr>
              <a:t> </a:t>
            </a:r>
            <a:r>
              <a:rPr lang="en-US" altLang="zh-TW" sz="1600" dirty="0" err="1">
                <a:solidFill>
                  <a:schemeClr val="tx1"/>
                </a:solidFill>
                <a:latin typeface="Times New Roman" panose="02020603050405020304" pitchFamily="18" charset="0"/>
                <a:cs typeface="Times New Roman" panose="02020603050405020304" pitchFamily="18" charset="0"/>
              </a:rPr>
              <a:t>Parmet</a:t>
            </a:r>
            <a:r>
              <a:rPr lang="en-US" altLang="zh-TW" sz="1600" dirty="0">
                <a:solidFill>
                  <a:schemeClr val="tx1"/>
                </a:solidFill>
                <a:latin typeface="Times New Roman" panose="02020603050405020304" pitchFamily="18" charset="0"/>
                <a:cs typeface="Times New Roman" panose="02020603050405020304" pitchFamily="18" charset="0"/>
              </a:rPr>
              <a:t>(a) </a:t>
            </a:r>
            <a:br>
              <a:rPr lang="en-US" altLang="zh-TW" sz="1600" dirty="0">
                <a:solidFill>
                  <a:schemeClr val="tx1"/>
                </a:solidFill>
                <a:latin typeface="Times New Roman" panose="02020603050405020304" pitchFamily="18" charset="0"/>
                <a:cs typeface="Times New Roman" panose="02020603050405020304" pitchFamily="18" charset="0"/>
              </a:rPr>
            </a:br>
            <a:r>
              <a:rPr lang="en-US" altLang="zh-TW" sz="1600" dirty="0">
                <a:solidFill>
                  <a:schemeClr val="tx1"/>
                </a:solidFill>
                <a:latin typeface="Times New Roman" panose="02020603050405020304" pitchFamily="18" charset="0"/>
                <a:cs typeface="Times New Roman" panose="02020603050405020304" pitchFamily="18" charset="0"/>
              </a:rPr>
              <a:t>a Dept. of Industrial Engineering &amp; Management, Ben-Gurion University of the Negev, P.O.B. 653, Beer-</a:t>
            </a:r>
            <a:r>
              <a:rPr lang="en-US" altLang="zh-TW" sz="1600" dirty="0" err="1">
                <a:solidFill>
                  <a:schemeClr val="tx1"/>
                </a:solidFill>
                <a:latin typeface="Times New Roman" panose="02020603050405020304" pitchFamily="18" charset="0"/>
                <a:cs typeface="Times New Roman" panose="02020603050405020304" pitchFamily="18" charset="0"/>
              </a:rPr>
              <a:t>Sheva</a:t>
            </a:r>
            <a:r>
              <a:rPr lang="en-US" altLang="zh-TW" sz="1600" dirty="0">
                <a:solidFill>
                  <a:schemeClr val="tx1"/>
                </a:solidFill>
                <a:latin typeface="Times New Roman" panose="02020603050405020304" pitchFamily="18" charset="0"/>
                <a:cs typeface="Times New Roman" panose="02020603050405020304" pitchFamily="18" charset="0"/>
              </a:rPr>
              <a:t> 84105, Israel</a:t>
            </a:r>
            <a:br>
              <a:rPr lang="en-US" altLang="zh-TW" sz="1600" dirty="0">
                <a:solidFill>
                  <a:schemeClr val="tx1"/>
                </a:solidFill>
                <a:latin typeface="Times New Roman" panose="02020603050405020304" pitchFamily="18" charset="0"/>
                <a:cs typeface="Times New Roman" panose="02020603050405020304" pitchFamily="18" charset="0"/>
              </a:rPr>
            </a:br>
            <a:r>
              <a:rPr lang="en-US" altLang="zh-TW" sz="1600" dirty="0">
                <a:solidFill>
                  <a:schemeClr val="tx1"/>
                </a:solidFill>
                <a:latin typeface="Times New Roman" panose="02020603050405020304" pitchFamily="18" charset="0"/>
                <a:cs typeface="Times New Roman" panose="02020603050405020304" pitchFamily="18" charset="0"/>
              </a:rPr>
              <a:t>b Faculty of Management of Technology, HIT Holon Institute of Technology, P.O.B 305, Holon 5810201, Israel</a:t>
            </a:r>
            <a:endParaRPr lang="zh-TW" altLang="en-US" sz="1600" dirty="0">
              <a:latin typeface="Times New Roman" panose="02020603050405020304" pitchFamily="18" charset="0"/>
              <a:cs typeface="Times New Roman" panose="02020603050405020304" pitchFamily="18" charset="0"/>
            </a:endParaRPr>
          </a:p>
        </p:txBody>
      </p:sp>
      <p:sp>
        <p:nvSpPr>
          <p:cNvPr id="4" name="文字方塊 3">
            <a:extLst>
              <a:ext uri="{FF2B5EF4-FFF2-40B4-BE49-F238E27FC236}">
                <a16:creationId xmlns:a16="http://schemas.microsoft.com/office/drawing/2014/main" id="{32E4029E-FDA2-4C2B-B0E7-3DB3CDAF5519}"/>
              </a:ext>
            </a:extLst>
          </p:cNvPr>
          <p:cNvSpPr txBox="1"/>
          <p:nvPr/>
        </p:nvSpPr>
        <p:spPr>
          <a:xfrm>
            <a:off x="6026337" y="5573485"/>
            <a:ext cx="3248297" cy="923330"/>
          </a:xfrm>
          <a:prstGeom prst="rect">
            <a:avLst/>
          </a:prstGeom>
          <a:noFill/>
        </p:spPr>
        <p:txBody>
          <a:bodyPr wrap="square" rtlCol="0">
            <a:spAutoFit/>
          </a:bodyPr>
          <a:lstStyle/>
          <a:p>
            <a:pPr algn="r"/>
            <a:r>
              <a:rPr lang="zh-TW" altLang="en-US" dirty="0"/>
              <a:t>指導教授</a:t>
            </a:r>
            <a:r>
              <a:rPr lang="en-US" altLang="zh-TW" dirty="0"/>
              <a:t>:</a:t>
            </a:r>
            <a:r>
              <a:rPr lang="zh-TW" altLang="en-US" dirty="0"/>
              <a:t>柳永青</a:t>
            </a:r>
            <a:br>
              <a:rPr lang="en-US" altLang="zh-TW" dirty="0"/>
            </a:br>
            <a:r>
              <a:rPr lang="zh-TW" altLang="en-US" dirty="0"/>
              <a:t>學生</a:t>
            </a:r>
            <a:r>
              <a:rPr lang="en-US" altLang="zh-TW" dirty="0"/>
              <a:t>:</a:t>
            </a:r>
            <a:r>
              <a:rPr lang="zh-TW" altLang="en-US" dirty="0"/>
              <a:t>梁廷瑋</a:t>
            </a:r>
            <a:endParaRPr lang="en-US" altLang="zh-TW" dirty="0"/>
          </a:p>
          <a:p>
            <a:pPr algn="r"/>
            <a:r>
              <a:rPr lang="zh-TW" altLang="en-US" dirty="0"/>
              <a:t>期刊</a:t>
            </a:r>
            <a:r>
              <a:rPr lang="en-US" altLang="zh-TW" dirty="0"/>
              <a:t>:Safety Science</a:t>
            </a:r>
            <a:endParaRPr lang="zh-TW" altLang="en-US" dirty="0"/>
          </a:p>
        </p:txBody>
      </p:sp>
    </p:spTree>
    <p:extLst>
      <p:ext uri="{BB962C8B-B14F-4D97-AF65-F5344CB8AC3E}">
        <p14:creationId xmlns:p14="http://schemas.microsoft.com/office/powerpoint/2010/main" val="27581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A094796-E31C-49DC-A27F-F61560D821B4}"/>
              </a:ext>
            </a:extLst>
          </p:cNvPr>
          <p:cNvSpPr>
            <a:spLocks noGrp="1"/>
          </p:cNvSpPr>
          <p:nvPr>
            <p:ph type="title"/>
          </p:nvPr>
        </p:nvSpPr>
        <p:spPr/>
        <p:txBody>
          <a:bodyPr/>
          <a:lstStyle/>
          <a:p>
            <a:r>
              <a:rPr lang="en-US" altLang="zh-TW" dirty="0">
                <a:solidFill>
                  <a:schemeClr val="tx1"/>
                </a:solidFill>
                <a:latin typeface="Times New Roman" panose="02020603050405020304" pitchFamily="18" charset="0"/>
                <a:cs typeface="Times New Roman" panose="02020603050405020304" pitchFamily="18" charset="0"/>
              </a:rPr>
              <a:t>Response sensitivity analysis</a:t>
            </a:r>
            <a:br>
              <a:rPr lang="en-US" altLang="zh-TW" dirty="0">
                <a:solidFill>
                  <a:schemeClr val="tx1"/>
                </a:solidFill>
                <a:latin typeface="Times New Roman" panose="02020603050405020304" pitchFamily="18" charset="0"/>
                <a:cs typeface="Times New Roman" panose="02020603050405020304" pitchFamily="18" charset="0"/>
              </a:rPr>
            </a:br>
            <a:r>
              <a:rPr lang="zh-TW" altLang="en-US" dirty="0">
                <a:solidFill>
                  <a:schemeClr val="tx1"/>
                </a:solidFill>
                <a:latin typeface="Times New Roman" panose="02020603050405020304" pitchFamily="18" charset="0"/>
                <a:cs typeface="Times New Roman" panose="02020603050405020304" pitchFamily="18" charset="0"/>
              </a:rPr>
              <a:t>反應靈敏度分析</a:t>
            </a:r>
            <a:endParaRPr lang="zh-TW" altLang="en-US" dirty="0">
              <a:solidFill>
                <a:schemeClr val="tx1"/>
              </a:solidFill>
            </a:endParaRPr>
          </a:p>
        </p:txBody>
      </p:sp>
      <p:sp>
        <p:nvSpPr>
          <p:cNvPr id="3" name="內容版面配置區 2">
            <a:extLst>
              <a:ext uri="{FF2B5EF4-FFF2-40B4-BE49-F238E27FC236}">
                <a16:creationId xmlns:a16="http://schemas.microsoft.com/office/drawing/2014/main" id="{3AD87548-B50B-42C5-9990-E02E08340C50}"/>
              </a:ext>
            </a:extLst>
          </p:cNvPr>
          <p:cNvSpPr>
            <a:spLocks noGrp="1"/>
          </p:cNvSpPr>
          <p:nvPr>
            <p:ph idx="1"/>
          </p:nvPr>
        </p:nvSpPr>
        <p:spPr>
          <a:xfrm>
            <a:off x="677334" y="1930400"/>
            <a:ext cx="8596668" cy="3880773"/>
          </a:xfrm>
        </p:spPr>
        <p:txBody>
          <a:bodyPr/>
          <a:lstStyle/>
          <a:p>
            <a:r>
              <a:rPr lang="zh-TW" altLang="en-US" dirty="0"/>
              <a:t>使用廣義線性模型（</a:t>
            </a:r>
            <a:r>
              <a:rPr lang="en-US" altLang="zh-TW" dirty="0"/>
              <a:t>GLM</a:t>
            </a:r>
            <a:r>
              <a:rPr lang="zh-TW" altLang="en-US" dirty="0"/>
              <a:t>）程序來測量參與者的反應靈敏度。</a:t>
            </a:r>
            <a:endParaRPr lang="en-US" altLang="zh-TW" dirty="0"/>
          </a:p>
          <a:p>
            <a:r>
              <a:rPr lang="zh-TW" altLang="en-US" dirty="0"/>
              <a:t>模型中的組間固定效應是參與者年齡組（</a:t>
            </a:r>
            <a:r>
              <a:rPr lang="en-US" altLang="zh-TW" dirty="0"/>
              <a:t>7-9</a:t>
            </a:r>
            <a:r>
              <a:rPr lang="zh-TW" altLang="en-US" dirty="0"/>
              <a:t>歲，</a:t>
            </a:r>
            <a:r>
              <a:rPr lang="en-US" altLang="zh-TW" dirty="0"/>
              <a:t>9-10</a:t>
            </a:r>
            <a:r>
              <a:rPr lang="zh-TW" altLang="en-US" dirty="0"/>
              <a:t>歲，</a:t>
            </a:r>
            <a:r>
              <a:rPr lang="en-US" altLang="zh-TW" dirty="0"/>
              <a:t>10-13</a:t>
            </a:r>
            <a:r>
              <a:rPr lang="zh-TW" altLang="en-US" dirty="0"/>
              <a:t>歲和經驗豐富的成人行人）。因變量是二進制分佈的（危險狀態的識別 </a:t>
            </a:r>
            <a:r>
              <a:rPr lang="en-US" altLang="zh-TW" dirty="0"/>
              <a:t>=  1</a:t>
            </a:r>
            <a:r>
              <a:rPr lang="zh-TW" altLang="en-US" dirty="0"/>
              <a:t>，無危險狀況的識別 </a:t>
            </a:r>
            <a:r>
              <a:rPr lang="en-US" altLang="zh-TW" dirty="0"/>
              <a:t>=  0</a:t>
            </a:r>
            <a:r>
              <a:rPr lang="zh-TW" altLang="en-US" dirty="0"/>
              <a:t>）。</a:t>
            </a:r>
            <a:endParaRPr lang="en-US" altLang="zh-TW" dirty="0"/>
          </a:p>
          <a:p>
            <a:r>
              <a:rPr lang="zh-TW" altLang="en-US" dirty="0"/>
              <a:t>事後分析所有使用的序列</a:t>
            </a:r>
            <a:r>
              <a:rPr lang="en-US" altLang="zh-TW" dirty="0"/>
              <a:t>Bonferroni</a:t>
            </a:r>
            <a:r>
              <a:rPr lang="zh-TW" altLang="en-US" dirty="0"/>
              <a:t>校正（</a:t>
            </a:r>
            <a:r>
              <a:rPr lang="en-US" altLang="zh-TW" dirty="0"/>
              <a:t>Holm, 1979</a:t>
            </a:r>
            <a:r>
              <a:rPr lang="zh-TW" altLang="en-US" dirty="0"/>
              <a:t>）。</a:t>
            </a:r>
            <a:endParaRPr lang="en-US" altLang="zh-TW" dirty="0"/>
          </a:p>
          <a:p>
            <a:r>
              <a:rPr lang="zh-TW" altLang="en-US" dirty="0"/>
              <a:t>數據過於分散，故利用負二項分配，分別分析每種危害類型。</a:t>
            </a:r>
          </a:p>
        </p:txBody>
      </p:sp>
      <p:pic>
        <p:nvPicPr>
          <p:cNvPr id="5" name="圖片 4">
            <a:extLst>
              <a:ext uri="{FF2B5EF4-FFF2-40B4-BE49-F238E27FC236}">
                <a16:creationId xmlns:a16="http://schemas.microsoft.com/office/drawing/2014/main" id="{28251D02-65B3-47AB-9133-024FE043B700}"/>
              </a:ext>
            </a:extLst>
          </p:cNvPr>
          <p:cNvPicPr>
            <a:picLocks noChangeAspect="1"/>
          </p:cNvPicPr>
          <p:nvPr/>
        </p:nvPicPr>
        <p:blipFill>
          <a:blip r:embed="rId2"/>
          <a:stretch>
            <a:fillRect/>
          </a:stretch>
        </p:blipFill>
        <p:spPr>
          <a:xfrm>
            <a:off x="677334" y="4247728"/>
            <a:ext cx="10351032" cy="2298818"/>
          </a:xfrm>
          <a:prstGeom prst="rect">
            <a:avLst/>
          </a:prstGeom>
        </p:spPr>
      </p:pic>
    </p:spTree>
    <p:extLst>
      <p:ext uri="{BB962C8B-B14F-4D97-AF65-F5344CB8AC3E}">
        <p14:creationId xmlns:p14="http://schemas.microsoft.com/office/powerpoint/2010/main" val="888681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82F49E6-0F3D-4D18-A410-CEA281907CB6}"/>
              </a:ext>
            </a:extLst>
          </p:cNvPr>
          <p:cNvSpPr>
            <a:spLocks noGrp="1"/>
          </p:cNvSpPr>
          <p:nvPr>
            <p:ph type="title"/>
          </p:nvPr>
        </p:nvSpPr>
        <p:spPr/>
        <p:txBody>
          <a:bodyPr/>
          <a:lstStyle/>
          <a:p>
            <a:r>
              <a:rPr lang="zh-TW" altLang="en-US" dirty="0">
                <a:solidFill>
                  <a:schemeClr val="tx1"/>
                </a:solidFill>
              </a:rPr>
              <a:t>存在斑馬線</a:t>
            </a:r>
            <a:br>
              <a:rPr lang="zh-TW" altLang="en-US" dirty="0"/>
            </a:br>
            <a:endParaRPr lang="zh-TW" altLang="en-US" dirty="0"/>
          </a:p>
        </p:txBody>
      </p:sp>
      <p:sp>
        <p:nvSpPr>
          <p:cNvPr id="3" name="內容版面配置區 2">
            <a:extLst>
              <a:ext uri="{FF2B5EF4-FFF2-40B4-BE49-F238E27FC236}">
                <a16:creationId xmlns:a16="http://schemas.microsoft.com/office/drawing/2014/main" id="{C1AB5757-61B9-4C99-8B82-1E0E16A0DA32}"/>
              </a:ext>
            </a:extLst>
          </p:cNvPr>
          <p:cNvSpPr>
            <a:spLocks noGrp="1"/>
          </p:cNvSpPr>
          <p:nvPr>
            <p:ph idx="1"/>
          </p:nvPr>
        </p:nvSpPr>
        <p:spPr/>
        <p:txBody>
          <a:bodyPr/>
          <a:lstStyle/>
          <a:p>
            <a:r>
              <a:rPr lang="zh-TW" altLang="en-US" dirty="0"/>
              <a:t>利用</a:t>
            </a:r>
            <a:r>
              <a:rPr lang="en-US" altLang="zh-TW" dirty="0"/>
              <a:t>GLM</a:t>
            </a:r>
            <a:r>
              <a:rPr lang="zh-TW" altLang="en-US" dirty="0"/>
              <a:t>得到，存在斑馬線為年齡組合的顯著主效應（</a:t>
            </a:r>
            <a:r>
              <a:rPr lang="en-US" altLang="zh-TW" dirty="0"/>
              <a:t> Wald</a:t>
            </a:r>
            <a:r>
              <a:rPr lang="zh-TW" altLang="en-US" dirty="0"/>
              <a:t> </a:t>
            </a:r>
            <a:r>
              <a:rPr lang="en-US" altLang="zh-TW" dirty="0"/>
              <a:t>X</a:t>
            </a:r>
            <a:r>
              <a:rPr lang="en-US" altLang="zh-TW" baseline="-25000" dirty="0"/>
              <a:t>3 </a:t>
            </a:r>
            <a:r>
              <a:rPr lang="en-US" altLang="zh-TW" baseline="30000" dirty="0"/>
              <a:t>2</a:t>
            </a:r>
            <a:r>
              <a:rPr lang="zh-TW" altLang="en-US" dirty="0"/>
              <a:t> </a:t>
            </a:r>
            <a:r>
              <a:rPr lang="en-US" altLang="zh-TW" dirty="0"/>
              <a:t>= 11.91</a:t>
            </a:r>
            <a:r>
              <a:rPr lang="zh-TW" altLang="en-US" dirty="0"/>
              <a:t>，</a:t>
            </a:r>
            <a:r>
              <a:rPr lang="en-US" altLang="zh-TW" i="1" dirty="0"/>
              <a:t>p</a:t>
            </a:r>
            <a:r>
              <a:rPr lang="zh-TW" altLang="en-US" dirty="0"/>
              <a:t> </a:t>
            </a:r>
            <a:r>
              <a:rPr lang="en-US" altLang="zh-TW" dirty="0"/>
              <a:t>&lt; 0.01</a:t>
            </a:r>
            <a:r>
              <a:rPr lang="zh-TW" altLang="en-US" dirty="0"/>
              <a:t>）。</a:t>
            </a:r>
            <a:endParaRPr lang="en-US" altLang="zh-TW" dirty="0"/>
          </a:p>
          <a:p>
            <a:r>
              <a:rPr lang="zh-TW" altLang="en-US" dirty="0"/>
              <a:t>序列</a:t>
            </a:r>
            <a:r>
              <a:rPr lang="en-US" altLang="zh-TW" dirty="0"/>
              <a:t>Bonferroni</a:t>
            </a:r>
            <a:r>
              <a:rPr lang="zh-TW" altLang="en-US" dirty="0"/>
              <a:t>事後分析顯示</a:t>
            </a:r>
            <a:r>
              <a:rPr lang="en-US" altLang="zh-TW" dirty="0"/>
              <a:t>9-10</a:t>
            </a:r>
            <a:r>
              <a:rPr lang="zh-TW" altLang="en-US" dirty="0"/>
              <a:t>歲孩童在有斑馬線存在時對危險較有感知。</a:t>
            </a:r>
            <a:endParaRPr lang="en-US" altLang="zh-TW" dirty="0"/>
          </a:p>
          <a:p>
            <a:pPr marL="0" indent="0">
              <a:buNone/>
            </a:pPr>
            <a:r>
              <a:rPr lang="en-US" altLang="zh-TW" dirty="0"/>
              <a:t>7-9</a:t>
            </a:r>
            <a:r>
              <a:rPr lang="zh-TW" altLang="en-US" dirty="0"/>
              <a:t>歲兒童（</a:t>
            </a:r>
            <a:r>
              <a:rPr lang="en-US" altLang="zh-TW" dirty="0"/>
              <a:t>estimated marginal</a:t>
            </a:r>
            <a:r>
              <a:rPr lang="zh-TW" altLang="en-US" dirty="0"/>
              <a:t> </a:t>
            </a:r>
            <a:r>
              <a:rPr lang="en-US" altLang="zh-TW" dirty="0"/>
              <a:t>mean = 0.22</a:t>
            </a:r>
            <a:r>
              <a:rPr lang="zh-TW" altLang="en-US" dirty="0"/>
              <a:t>，</a:t>
            </a:r>
            <a:r>
              <a:rPr lang="en-US" altLang="zh-TW" dirty="0"/>
              <a:t> Standard Error = 0.19</a:t>
            </a:r>
            <a:r>
              <a:rPr lang="zh-TW" altLang="en-US" dirty="0"/>
              <a:t>）</a:t>
            </a:r>
            <a:endParaRPr lang="en-US" altLang="zh-TW" dirty="0"/>
          </a:p>
          <a:p>
            <a:pPr marL="0" indent="0">
              <a:buNone/>
            </a:pPr>
            <a:r>
              <a:rPr lang="en-US" altLang="zh-TW" dirty="0"/>
              <a:t>9-10</a:t>
            </a:r>
            <a:r>
              <a:rPr lang="zh-TW" altLang="en-US" dirty="0"/>
              <a:t>歲（</a:t>
            </a:r>
            <a:r>
              <a:rPr lang="en-US" altLang="zh-TW" dirty="0"/>
              <a:t>7.00</a:t>
            </a:r>
            <a:r>
              <a:rPr lang="zh-TW" altLang="en-US" dirty="0"/>
              <a:t>，</a:t>
            </a:r>
            <a:r>
              <a:rPr lang="en-US" altLang="zh-TW" dirty="0"/>
              <a:t>4.21</a:t>
            </a:r>
            <a:r>
              <a:rPr lang="zh-TW" altLang="en-US" dirty="0"/>
              <a:t>）</a:t>
            </a:r>
            <a:endParaRPr lang="en-US" altLang="zh-TW" dirty="0"/>
          </a:p>
          <a:p>
            <a:pPr marL="0" indent="0">
              <a:buNone/>
            </a:pPr>
            <a:r>
              <a:rPr lang="en-US" altLang="zh-TW" dirty="0"/>
              <a:t>10</a:t>
            </a:r>
            <a:r>
              <a:rPr lang="zh-TW" altLang="en-US" dirty="0"/>
              <a:t>至</a:t>
            </a:r>
            <a:r>
              <a:rPr lang="en-US" altLang="zh-TW" dirty="0"/>
              <a:t>13</a:t>
            </a:r>
            <a:r>
              <a:rPr lang="zh-TW" altLang="en-US" dirty="0"/>
              <a:t>歲（</a:t>
            </a:r>
            <a:r>
              <a:rPr lang="en-US" altLang="zh-TW" dirty="0"/>
              <a:t>2.18,1.11</a:t>
            </a:r>
            <a:r>
              <a:rPr lang="zh-TW" altLang="en-US" dirty="0"/>
              <a:t>）</a:t>
            </a:r>
            <a:endParaRPr lang="en-US" altLang="zh-TW" dirty="0"/>
          </a:p>
          <a:p>
            <a:pPr marL="0" indent="0">
              <a:buNone/>
            </a:pPr>
            <a:r>
              <a:rPr lang="zh-TW" altLang="en-US" dirty="0"/>
              <a:t>經驗豐富的成年人（</a:t>
            </a:r>
            <a:r>
              <a:rPr lang="en-US" altLang="zh-TW" dirty="0"/>
              <a:t>3.85,1.40</a:t>
            </a:r>
            <a:r>
              <a:rPr lang="zh-TW" altLang="en-US" dirty="0"/>
              <a:t>）       </a:t>
            </a:r>
          </a:p>
          <a:p>
            <a:endParaRPr lang="zh-TW" altLang="en-US" dirty="0"/>
          </a:p>
        </p:txBody>
      </p:sp>
    </p:spTree>
    <p:extLst>
      <p:ext uri="{BB962C8B-B14F-4D97-AF65-F5344CB8AC3E}">
        <p14:creationId xmlns:p14="http://schemas.microsoft.com/office/powerpoint/2010/main" val="1372830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C18DD1B-A679-4BA2-8664-0B958C2971F2}"/>
              </a:ext>
            </a:extLst>
          </p:cNvPr>
          <p:cNvSpPr>
            <a:spLocks noGrp="1"/>
          </p:cNvSpPr>
          <p:nvPr>
            <p:ph type="title"/>
          </p:nvPr>
        </p:nvSpPr>
        <p:spPr/>
        <p:txBody>
          <a:bodyPr/>
          <a:lstStyle/>
          <a:p>
            <a:r>
              <a:rPr lang="zh-TW" altLang="en-US" sz="4400" dirty="0">
                <a:solidFill>
                  <a:schemeClr val="tx1"/>
                </a:solidFill>
              </a:rPr>
              <a:t>行駛車輛的存在</a:t>
            </a:r>
            <a:br>
              <a:rPr lang="zh-TW" altLang="en-US" dirty="0"/>
            </a:br>
            <a:endParaRPr lang="zh-TW" altLang="en-US" dirty="0"/>
          </a:p>
        </p:txBody>
      </p:sp>
      <p:sp>
        <p:nvSpPr>
          <p:cNvPr id="3" name="內容版面配置區 2">
            <a:extLst>
              <a:ext uri="{FF2B5EF4-FFF2-40B4-BE49-F238E27FC236}">
                <a16:creationId xmlns:a16="http://schemas.microsoft.com/office/drawing/2014/main" id="{F747D639-5688-4484-8E6B-117CEE59A815}"/>
              </a:ext>
            </a:extLst>
          </p:cNvPr>
          <p:cNvSpPr>
            <a:spLocks noGrp="1"/>
          </p:cNvSpPr>
          <p:nvPr>
            <p:ph idx="1"/>
          </p:nvPr>
        </p:nvSpPr>
        <p:spPr/>
        <p:txBody>
          <a:bodyPr/>
          <a:lstStyle/>
          <a:p>
            <a:r>
              <a:rPr lang="zh-TW" altLang="en-US" dirty="0"/>
              <a:t>對於年齡組顯著主效應（</a:t>
            </a:r>
            <a:r>
              <a:rPr lang="en-US" altLang="zh-TW" dirty="0"/>
              <a:t>Wald</a:t>
            </a:r>
            <a:r>
              <a:rPr lang="zh-TW" altLang="en-US" dirty="0"/>
              <a:t> </a:t>
            </a:r>
            <a:r>
              <a:rPr lang="en-US" altLang="zh-TW" dirty="0"/>
              <a:t>X</a:t>
            </a:r>
            <a:r>
              <a:rPr lang="en-US" altLang="zh-TW" baseline="-25000" dirty="0"/>
              <a:t>3 </a:t>
            </a:r>
            <a:r>
              <a:rPr lang="en-US" altLang="zh-TW" baseline="30000" dirty="0"/>
              <a:t>2</a:t>
            </a:r>
            <a:r>
              <a:rPr lang="zh-TW" altLang="en-US" dirty="0"/>
              <a:t> </a:t>
            </a:r>
            <a:r>
              <a:rPr lang="en-US" altLang="zh-TW" dirty="0"/>
              <a:t>= 7.73</a:t>
            </a:r>
            <a:r>
              <a:rPr lang="zh-TW" altLang="en-US" dirty="0"/>
              <a:t>，</a:t>
            </a:r>
            <a:r>
              <a:rPr lang="en-US" altLang="zh-TW" i="1" dirty="0"/>
              <a:t>p</a:t>
            </a:r>
            <a:r>
              <a:rPr lang="zh-TW" altLang="en-US" dirty="0"/>
              <a:t> </a:t>
            </a:r>
            <a:r>
              <a:rPr lang="en-US" altLang="zh-TW" dirty="0"/>
              <a:t>= 0.05</a:t>
            </a:r>
            <a:r>
              <a:rPr lang="zh-TW" altLang="en-US" dirty="0"/>
              <a:t>）。有行駛車輛存在時，年齡的不同有明顯影響。</a:t>
            </a:r>
            <a:endParaRPr lang="en-US" altLang="zh-TW" dirty="0"/>
          </a:p>
          <a:p>
            <a:r>
              <a:rPr lang="zh-TW" altLang="en-US" dirty="0"/>
              <a:t>序列</a:t>
            </a:r>
            <a:r>
              <a:rPr lang="en-US" altLang="zh-TW" dirty="0"/>
              <a:t>Bonferroni</a:t>
            </a:r>
            <a:r>
              <a:rPr lang="zh-TW" altLang="en-US" dirty="0"/>
              <a:t>事後分析顯示在有車時，</a:t>
            </a:r>
            <a:r>
              <a:rPr lang="en-US" altLang="zh-TW" dirty="0"/>
              <a:t>9-10</a:t>
            </a:r>
            <a:r>
              <a:rPr lang="zh-TW" altLang="en-US" dirty="0"/>
              <a:t>歲</a:t>
            </a:r>
            <a:r>
              <a:rPr lang="en-US" altLang="zh-TW" dirty="0"/>
              <a:t>(estimated marginal</a:t>
            </a:r>
            <a:r>
              <a:rPr lang="zh-TW" altLang="en-US" dirty="0"/>
              <a:t> </a:t>
            </a:r>
            <a:r>
              <a:rPr lang="en-US" altLang="zh-TW" dirty="0"/>
              <a:t>mean = 49.86</a:t>
            </a:r>
            <a:r>
              <a:rPr lang="zh-TW" altLang="en-US" dirty="0"/>
              <a:t>，</a:t>
            </a:r>
            <a:r>
              <a:rPr lang="en-US" altLang="zh-TW" dirty="0"/>
              <a:t> Standard Error = 7.55 )</a:t>
            </a:r>
            <a:r>
              <a:rPr lang="zh-TW" altLang="en-US" dirty="0"/>
              <a:t>與有經驗的成人（</a:t>
            </a:r>
            <a:r>
              <a:rPr lang="en-US" altLang="zh-TW" dirty="0"/>
              <a:t>30.80</a:t>
            </a:r>
            <a:r>
              <a:rPr lang="zh-TW" altLang="en-US" dirty="0"/>
              <a:t>，</a:t>
            </a:r>
            <a:r>
              <a:rPr lang="en-US" altLang="zh-TW" dirty="0"/>
              <a:t>2.86</a:t>
            </a:r>
            <a:r>
              <a:rPr lang="zh-TW" altLang="en-US" dirty="0"/>
              <a:t>）有顯著不同。</a:t>
            </a:r>
          </a:p>
        </p:txBody>
      </p:sp>
    </p:spTree>
    <p:extLst>
      <p:ext uri="{BB962C8B-B14F-4D97-AF65-F5344CB8AC3E}">
        <p14:creationId xmlns:p14="http://schemas.microsoft.com/office/powerpoint/2010/main" val="13161481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148279C-C107-4787-B54D-78A76F927E30}"/>
              </a:ext>
            </a:extLst>
          </p:cNvPr>
          <p:cNvSpPr>
            <a:spLocks noGrp="1"/>
          </p:cNvSpPr>
          <p:nvPr>
            <p:ph type="title"/>
          </p:nvPr>
        </p:nvSpPr>
        <p:spPr/>
        <p:txBody>
          <a:bodyPr/>
          <a:lstStyle/>
          <a:p>
            <a:r>
              <a:rPr lang="zh-TW" altLang="en-US" sz="4400" dirty="0">
                <a:solidFill>
                  <a:schemeClr val="tx1"/>
                </a:solidFill>
              </a:rPr>
              <a:t>停放的車輛遮蔽視野</a:t>
            </a:r>
            <a:br>
              <a:rPr lang="zh-TW" altLang="en-US" dirty="0"/>
            </a:br>
            <a:endParaRPr lang="zh-TW" altLang="en-US" dirty="0"/>
          </a:p>
        </p:txBody>
      </p:sp>
      <p:pic>
        <p:nvPicPr>
          <p:cNvPr id="5" name="內容版面配置區 4">
            <a:extLst>
              <a:ext uri="{FF2B5EF4-FFF2-40B4-BE49-F238E27FC236}">
                <a16:creationId xmlns:a16="http://schemas.microsoft.com/office/drawing/2014/main" id="{8A188248-2AEB-4733-89C2-E13406E6BE35}"/>
              </a:ext>
            </a:extLst>
          </p:cNvPr>
          <p:cNvPicPr>
            <a:picLocks noGrp="1" noChangeAspect="1"/>
          </p:cNvPicPr>
          <p:nvPr>
            <p:ph idx="1"/>
          </p:nvPr>
        </p:nvPicPr>
        <p:blipFill>
          <a:blip r:embed="rId2"/>
          <a:stretch>
            <a:fillRect/>
          </a:stretch>
        </p:blipFill>
        <p:spPr>
          <a:xfrm>
            <a:off x="6417016" y="1930401"/>
            <a:ext cx="4838642" cy="3642178"/>
          </a:xfrm>
        </p:spPr>
      </p:pic>
      <p:sp>
        <p:nvSpPr>
          <p:cNvPr id="6" name="文字方塊 5">
            <a:extLst>
              <a:ext uri="{FF2B5EF4-FFF2-40B4-BE49-F238E27FC236}">
                <a16:creationId xmlns:a16="http://schemas.microsoft.com/office/drawing/2014/main" id="{CBE6E92D-02E3-41A2-B824-6195A0E730C9}"/>
              </a:ext>
            </a:extLst>
          </p:cNvPr>
          <p:cNvSpPr txBox="1"/>
          <p:nvPr/>
        </p:nvSpPr>
        <p:spPr>
          <a:xfrm>
            <a:off x="677334" y="2586446"/>
            <a:ext cx="5261912" cy="1477328"/>
          </a:xfrm>
          <a:prstGeom prst="rect">
            <a:avLst/>
          </a:prstGeom>
          <a:noFill/>
        </p:spPr>
        <p:txBody>
          <a:bodyPr wrap="square" rtlCol="0">
            <a:spAutoFit/>
          </a:bodyPr>
          <a:lstStyle/>
          <a:p>
            <a:r>
              <a:rPr lang="en-US" altLang="zh-TW" dirty="0"/>
              <a:t>GLM</a:t>
            </a:r>
            <a:r>
              <a:rPr lang="zh-TW" altLang="en-US" dirty="0"/>
              <a:t>表示年齡組的顯著主效應（</a:t>
            </a:r>
            <a:r>
              <a:rPr lang="en-US" altLang="zh-TW" dirty="0"/>
              <a:t> Wald</a:t>
            </a:r>
            <a:r>
              <a:rPr lang="zh-TW" altLang="en-US" dirty="0"/>
              <a:t> </a:t>
            </a:r>
            <a:r>
              <a:rPr lang="en-US" altLang="zh-TW" dirty="0"/>
              <a:t>X</a:t>
            </a:r>
            <a:r>
              <a:rPr lang="en-US" altLang="zh-TW" baseline="-25000" dirty="0"/>
              <a:t>3 </a:t>
            </a:r>
            <a:r>
              <a:rPr lang="en-US" altLang="zh-TW" baseline="30000" dirty="0"/>
              <a:t>2 </a:t>
            </a:r>
            <a:r>
              <a:rPr lang="zh-TW" altLang="en-US" dirty="0"/>
              <a:t> </a:t>
            </a:r>
            <a:r>
              <a:rPr lang="en-US" altLang="zh-TW" dirty="0"/>
              <a:t>= 90.29</a:t>
            </a:r>
            <a:r>
              <a:rPr lang="zh-TW" altLang="en-US" dirty="0"/>
              <a:t>，</a:t>
            </a:r>
            <a:r>
              <a:rPr lang="en-US" altLang="zh-TW" i="1" dirty="0"/>
              <a:t>p</a:t>
            </a:r>
            <a:r>
              <a:rPr lang="zh-TW" altLang="en-US" dirty="0"/>
              <a:t> </a:t>
            </a:r>
            <a:r>
              <a:rPr lang="en-US" altLang="zh-TW" dirty="0"/>
              <a:t>&lt; 0.001</a:t>
            </a:r>
            <a:r>
              <a:rPr lang="zh-TW" altLang="en-US" dirty="0"/>
              <a:t>）。序列</a:t>
            </a:r>
            <a:r>
              <a:rPr lang="en-US" altLang="zh-TW" dirty="0"/>
              <a:t>Bonferroni</a:t>
            </a:r>
            <a:r>
              <a:rPr lang="zh-TW" altLang="en-US" dirty="0"/>
              <a:t>事後分析顯示，</a:t>
            </a:r>
            <a:r>
              <a:rPr lang="en-US" altLang="zh-TW" dirty="0"/>
              <a:t>7</a:t>
            </a:r>
            <a:r>
              <a:rPr lang="zh-TW" altLang="en-US" dirty="0"/>
              <a:t>至</a:t>
            </a:r>
            <a:r>
              <a:rPr lang="en-US" altLang="zh-TW" dirty="0"/>
              <a:t>9</a:t>
            </a:r>
            <a:r>
              <a:rPr lang="zh-TW" altLang="en-US" dirty="0"/>
              <a:t>歲的兒童（</a:t>
            </a:r>
            <a:r>
              <a:rPr lang="en-US" altLang="zh-TW" dirty="0"/>
              <a:t> estimated marginal</a:t>
            </a:r>
          </a:p>
          <a:p>
            <a:r>
              <a:rPr lang="en-US" altLang="zh-TW" dirty="0"/>
              <a:t>mean = 0.44</a:t>
            </a:r>
            <a:r>
              <a:rPr lang="zh-TW" altLang="en-US" dirty="0"/>
              <a:t>，</a:t>
            </a:r>
            <a:r>
              <a:rPr lang="en-US" altLang="zh-TW" dirty="0"/>
              <a:t> Standard Error = 0.23</a:t>
            </a:r>
            <a:r>
              <a:rPr lang="zh-TW" altLang="en-US" dirty="0"/>
              <a:t>），被停放的車輛遮蔽視野的情況最為顯著（</a:t>
            </a:r>
            <a:r>
              <a:rPr lang="en-US" altLang="zh-TW" i="1" dirty="0"/>
              <a:t>p</a:t>
            </a:r>
            <a:r>
              <a:rPr lang="zh-TW" altLang="en-US" dirty="0"/>
              <a:t> </a:t>
            </a:r>
            <a:r>
              <a:rPr lang="en-US" altLang="zh-TW" dirty="0"/>
              <a:t>&lt; 0.001</a:t>
            </a:r>
            <a:r>
              <a:rPr lang="zh-TW" altLang="en-US" dirty="0"/>
              <a:t>）。</a:t>
            </a:r>
          </a:p>
        </p:txBody>
      </p:sp>
    </p:spTree>
    <p:extLst>
      <p:ext uri="{BB962C8B-B14F-4D97-AF65-F5344CB8AC3E}">
        <p14:creationId xmlns:p14="http://schemas.microsoft.com/office/powerpoint/2010/main" val="257970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ED0400B-8420-40F2-A1C7-7A4F95A999C6}"/>
              </a:ext>
            </a:extLst>
          </p:cNvPr>
          <p:cNvSpPr>
            <a:spLocks noGrp="1"/>
          </p:cNvSpPr>
          <p:nvPr>
            <p:ph type="title"/>
          </p:nvPr>
        </p:nvSpPr>
        <p:spPr/>
        <p:txBody>
          <a:bodyPr/>
          <a:lstStyle/>
          <a:p>
            <a:r>
              <a:rPr lang="zh-TW" altLang="en-US" sz="4400" dirty="0">
                <a:solidFill>
                  <a:schemeClr val="tx1"/>
                </a:solidFill>
              </a:rPr>
              <a:t>視野被道路彎曲遮蔽</a:t>
            </a:r>
            <a:br>
              <a:rPr lang="zh-TW" altLang="en-US" dirty="0">
                <a:solidFill>
                  <a:schemeClr val="tx1"/>
                </a:solidFill>
              </a:rPr>
            </a:br>
            <a:endParaRPr lang="zh-TW" altLang="en-US" dirty="0">
              <a:solidFill>
                <a:schemeClr val="tx1"/>
              </a:solidFill>
            </a:endParaRPr>
          </a:p>
        </p:txBody>
      </p:sp>
      <p:pic>
        <p:nvPicPr>
          <p:cNvPr id="5" name="內容版面配置區 4">
            <a:extLst>
              <a:ext uri="{FF2B5EF4-FFF2-40B4-BE49-F238E27FC236}">
                <a16:creationId xmlns:a16="http://schemas.microsoft.com/office/drawing/2014/main" id="{49CAB244-8483-47D1-A2C3-FF6FB06A1FD8}"/>
              </a:ext>
            </a:extLst>
          </p:cNvPr>
          <p:cNvPicPr>
            <a:picLocks noGrp="1" noChangeAspect="1"/>
          </p:cNvPicPr>
          <p:nvPr>
            <p:ph idx="1"/>
          </p:nvPr>
        </p:nvPicPr>
        <p:blipFill>
          <a:blip r:embed="rId2"/>
          <a:stretch>
            <a:fillRect/>
          </a:stretch>
        </p:blipFill>
        <p:spPr>
          <a:xfrm>
            <a:off x="6819937" y="2749935"/>
            <a:ext cx="4724643" cy="3556183"/>
          </a:xfrm>
        </p:spPr>
      </p:pic>
      <p:sp>
        <p:nvSpPr>
          <p:cNvPr id="6" name="文字方塊 5">
            <a:extLst>
              <a:ext uri="{FF2B5EF4-FFF2-40B4-BE49-F238E27FC236}">
                <a16:creationId xmlns:a16="http://schemas.microsoft.com/office/drawing/2014/main" id="{44F80AB1-5931-4C3B-9050-3096B08BFF71}"/>
              </a:ext>
            </a:extLst>
          </p:cNvPr>
          <p:cNvSpPr txBox="1"/>
          <p:nvPr/>
        </p:nvSpPr>
        <p:spPr>
          <a:xfrm>
            <a:off x="296091" y="2055223"/>
            <a:ext cx="8194766" cy="369332"/>
          </a:xfrm>
          <a:prstGeom prst="rect">
            <a:avLst/>
          </a:prstGeom>
          <a:noFill/>
        </p:spPr>
        <p:txBody>
          <a:bodyPr wrap="square" rtlCol="0">
            <a:spAutoFit/>
          </a:bodyPr>
          <a:lstStyle/>
          <a:p>
            <a:r>
              <a:rPr lang="zh-TW" altLang="en-US" dirty="0"/>
              <a:t>利用</a:t>
            </a:r>
            <a:r>
              <a:rPr lang="en-US" altLang="zh-TW" dirty="0"/>
              <a:t>GLM</a:t>
            </a:r>
            <a:r>
              <a:rPr lang="zh-TW" altLang="en-US" dirty="0"/>
              <a:t>，顯露年齡組合的顯著主效應（</a:t>
            </a:r>
            <a:r>
              <a:rPr lang="en-US" altLang="zh-TW" dirty="0"/>
              <a:t>Wald X</a:t>
            </a:r>
            <a:r>
              <a:rPr lang="en-US" altLang="zh-TW" baseline="-25000" dirty="0"/>
              <a:t>3 </a:t>
            </a:r>
            <a:r>
              <a:rPr lang="en-US" altLang="zh-TW" baseline="30000" dirty="0"/>
              <a:t>2</a:t>
            </a:r>
            <a:r>
              <a:rPr lang="zh-TW" altLang="en-US" dirty="0"/>
              <a:t> </a:t>
            </a:r>
            <a:r>
              <a:rPr lang="en-US" altLang="zh-TW" dirty="0"/>
              <a:t>= 15.57</a:t>
            </a:r>
            <a:r>
              <a:rPr lang="zh-TW" altLang="en-US" dirty="0"/>
              <a:t>，</a:t>
            </a:r>
            <a:r>
              <a:rPr lang="en-US" altLang="zh-TW" i="1" dirty="0"/>
              <a:t>p</a:t>
            </a:r>
            <a:r>
              <a:rPr lang="zh-TW" altLang="en-US" dirty="0"/>
              <a:t> </a:t>
            </a:r>
            <a:r>
              <a:rPr lang="en-US" altLang="zh-TW" dirty="0"/>
              <a:t>= 0.001</a:t>
            </a:r>
            <a:r>
              <a:rPr lang="zh-TW" altLang="en-US" dirty="0"/>
              <a:t>）。</a:t>
            </a:r>
          </a:p>
        </p:txBody>
      </p:sp>
      <p:sp>
        <p:nvSpPr>
          <p:cNvPr id="7" name="文字方塊 6">
            <a:extLst>
              <a:ext uri="{FF2B5EF4-FFF2-40B4-BE49-F238E27FC236}">
                <a16:creationId xmlns:a16="http://schemas.microsoft.com/office/drawing/2014/main" id="{3EF39864-56EA-4E11-8C35-1DD072575C37}"/>
              </a:ext>
            </a:extLst>
          </p:cNvPr>
          <p:cNvSpPr txBox="1"/>
          <p:nvPr/>
        </p:nvSpPr>
        <p:spPr>
          <a:xfrm>
            <a:off x="677333" y="3257006"/>
            <a:ext cx="6315649" cy="1477328"/>
          </a:xfrm>
          <a:prstGeom prst="rect">
            <a:avLst/>
          </a:prstGeom>
          <a:noFill/>
        </p:spPr>
        <p:txBody>
          <a:bodyPr wrap="square" rtlCol="0">
            <a:spAutoFit/>
          </a:bodyPr>
          <a:lstStyle/>
          <a:p>
            <a:r>
              <a:rPr lang="en-US" altLang="zh-TW" dirty="0"/>
              <a:t>7~9</a:t>
            </a:r>
            <a:r>
              <a:rPr lang="zh-TW" altLang="en-US" dirty="0"/>
              <a:t>歲</a:t>
            </a:r>
            <a:r>
              <a:rPr lang="en-US" altLang="zh-TW" dirty="0"/>
              <a:t>(estimated marginal</a:t>
            </a:r>
            <a:r>
              <a:rPr lang="zh-TW" altLang="en-US" dirty="0"/>
              <a:t> </a:t>
            </a:r>
            <a:r>
              <a:rPr lang="en-US" altLang="zh-TW" dirty="0"/>
              <a:t>mean = 0.67, Standard Error = 0.33, p &lt; 0.001)</a:t>
            </a:r>
            <a:r>
              <a:rPr lang="zh-TW" altLang="en-US" dirty="0"/>
              <a:t>以及</a:t>
            </a:r>
            <a:r>
              <a:rPr lang="en-US" altLang="zh-TW" dirty="0"/>
              <a:t>9~10</a:t>
            </a:r>
            <a:r>
              <a:rPr lang="zh-TW" altLang="en-US" dirty="0"/>
              <a:t>歲孩童</a:t>
            </a:r>
            <a:r>
              <a:rPr lang="en-US" altLang="zh-TW" dirty="0"/>
              <a:t>(1.43, 0.65, p &lt; 0.05)</a:t>
            </a:r>
            <a:r>
              <a:rPr lang="zh-TW" altLang="en-US" dirty="0"/>
              <a:t>與成人</a:t>
            </a:r>
            <a:r>
              <a:rPr lang="en-US" altLang="zh-TW" dirty="0"/>
              <a:t>(4.20, 0.93)</a:t>
            </a:r>
            <a:r>
              <a:rPr lang="zh-TW" altLang="en-US" dirty="0"/>
              <a:t>相比，視野明顯較小。</a:t>
            </a:r>
            <a:endParaRPr lang="en-US" altLang="zh-TW" dirty="0"/>
          </a:p>
          <a:p>
            <a:endParaRPr lang="en-US" altLang="zh-TW" dirty="0"/>
          </a:p>
          <a:p>
            <a:r>
              <a:rPr lang="zh-TW" altLang="en-US" dirty="0"/>
              <a:t>也就是在這個情況下，成人較容易察覺危險。</a:t>
            </a:r>
          </a:p>
        </p:txBody>
      </p:sp>
    </p:spTree>
    <p:extLst>
      <p:ext uri="{BB962C8B-B14F-4D97-AF65-F5344CB8AC3E}">
        <p14:creationId xmlns:p14="http://schemas.microsoft.com/office/powerpoint/2010/main" val="274850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25E8693-31A9-45DF-8A7F-D8EE0659A593}"/>
              </a:ext>
            </a:extLst>
          </p:cNvPr>
          <p:cNvSpPr>
            <a:spLocks noGrp="1"/>
          </p:cNvSpPr>
          <p:nvPr>
            <p:ph type="title"/>
          </p:nvPr>
        </p:nvSpPr>
        <p:spPr/>
        <p:txBody>
          <a:bodyPr/>
          <a:lstStyle/>
          <a:p>
            <a:pPr algn="ctr"/>
            <a:r>
              <a:rPr lang="zh-TW" altLang="en-US" dirty="0">
                <a:solidFill>
                  <a:schemeClr val="tx1"/>
                </a:solidFill>
              </a:rPr>
              <a:t>反應時間分析</a:t>
            </a:r>
          </a:p>
        </p:txBody>
      </p:sp>
      <p:sp>
        <p:nvSpPr>
          <p:cNvPr id="3" name="內容版面配置區 2">
            <a:extLst>
              <a:ext uri="{FF2B5EF4-FFF2-40B4-BE49-F238E27FC236}">
                <a16:creationId xmlns:a16="http://schemas.microsoft.com/office/drawing/2014/main" id="{F9FB2C22-886D-4DDC-9098-FFAD6BC5C44D}"/>
              </a:ext>
            </a:extLst>
          </p:cNvPr>
          <p:cNvSpPr>
            <a:spLocks noGrp="1"/>
          </p:cNvSpPr>
          <p:nvPr>
            <p:ph idx="1"/>
          </p:nvPr>
        </p:nvSpPr>
        <p:spPr/>
        <p:txBody>
          <a:bodyPr/>
          <a:lstStyle/>
          <a:p>
            <a:r>
              <a:rPr lang="en-US" altLang="zh-TW" dirty="0"/>
              <a:t>RT :</a:t>
            </a:r>
            <a:r>
              <a:rPr lang="zh-TW" altLang="en-US" dirty="0"/>
              <a:t>事件</a:t>
            </a:r>
            <a:r>
              <a:rPr lang="en-US" altLang="zh-TW" dirty="0"/>
              <a:t>(</a:t>
            </a:r>
            <a:r>
              <a:rPr lang="zh-TW" altLang="en-US" dirty="0"/>
              <a:t>危險</a:t>
            </a:r>
            <a:r>
              <a:rPr lang="en-US" altLang="zh-TW" dirty="0"/>
              <a:t>)</a:t>
            </a:r>
            <a:r>
              <a:rPr lang="zh-TW" altLang="en-US" dirty="0"/>
              <a:t>發生到受測者按壓按鈕的時間。</a:t>
            </a:r>
            <a:endParaRPr lang="en-US" altLang="zh-TW" dirty="0"/>
          </a:p>
          <a:p>
            <a:r>
              <a:rPr lang="zh-TW" altLang="en-US" dirty="0"/>
              <a:t>收集而得的</a:t>
            </a:r>
            <a:r>
              <a:rPr lang="en-US" altLang="zh-TW" dirty="0"/>
              <a:t>RT</a:t>
            </a:r>
            <a:r>
              <a:rPr lang="zh-TW" altLang="en-US" dirty="0"/>
              <a:t>數據不為常態分配，故進行對數轉換。</a:t>
            </a:r>
            <a:endParaRPr lang="en-US" altLang="zh-TW" dirty="0"/>
          </a:p>
          <a:p>
            <a:r>
              <a:rPr lang="zh-TW" altLang="en-US" dirty="0"/>
              <a:t>與前面相同使用</a:t>
            </a:r>
            <a:r>
              <a:rPr lang="en-US" altLang="zh-TW" dirty="0"/>
              <a:t>GLM</a:t>
            </a:r>
            <a:r>
              <a:rPr lang="zh-TW" altLang="en-US" dirty="0"/>
              <a:t>。</a:t>
            </a:r>
          </a:p>
        </p:txBody>
      </p:sp>
    </p:spTree>
    <p:extLst>
      <p:ext uri="{BB962C8B-B14F-4D97-AF65-F5344CB8AC3E}">
        <p14:creationId xmlns:p14="http://schemas.microsoft.com/office/powerpoint/2010/main" val="175466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0AAFA45A-88C4-4384-84C1-30D4A7BE985C}"/>
              </a:ext>
            </a:extLst>
          </p:cNvPr>
          <p:cNvSpPr>
            <a:spLocks noGrp="1"/>
          </p:cNvSpPr>
          <p:nvPr>
            <p:ph idx="1"/>
          </p:nvPr>
        </p:nvSpPr>
        <p:spPr/>
        <p:txBody>
          <a:bodyPr/>
          <a:lstStyle/>
          <a:p>
            <a:r>
              <a:rPr lang="zh-TW" altLang="en-US" dirty="0"/>
              <a:t>藉由圖表了解，關於其他因變量的分析顯示參與者年齡組之間沒有顯著差異，僅需討論</a:t>
            </a:r>
            <a:r>
              <a:rPr lang="zh-TW" altLang="en-US" dirty="0">
                <a:solidFill>
                  <a:schemeClr val="tx1"/>
                </a:solidFill>
              </a:rPr>
              <a:t>停放車輛遮蔽視野的問題。</a:t>
            </a:r>
            <a:r>
              <a:rPr lang="en-US" altLang="zh-TW" dirty="0"/>
              <a:t>(F3, 44 = 7.81, p &lt; 0.001).</a:t>
            </a:r>
          </a:p>
        </p:txBody>
      </p:sp>
      <p:pic>
        <p:nvPicPr>
          <p:cNvPr id="4" name="圖片 3">
            <a:extLst>
              <a:ext uri="{FF2B5EF4-FFF2-40B4-BE49-F238E27FC236}">
                <a16:creationId xmlns:a16="http://schemas.microsoft.com/office/drawing/2014/main" id="{9DB60C26-10A2-432D-9C47-D7FD7B312040}"/>
              </a:ext>
            </a:extLst>
          </p:cNvPr>
          <p:cNvPicPr>
            <a:picLocks noChangeAspect="1"/>
          </p:cNvPicPr>
          <p:nvPr/>
        </p:nvPicPr>
        <p:blipFill>
          <a:blip r:embed="rId2"/>
          <a:stretch>
            <a:fillRect/>
          </a:stretch>
        </p:blipFill>
        <p:spPr>
          <a:xfrm>
            <a:off x="677334" y="3455248"/>
            <a:ext cx="10351032" cy="2298818"/>
          </a:xfrm>
          <a:prstGeom prst="rect">
            <a:avLst/>
          </a:prstGeom>
        </p:spPr>
      </p:pic>
      <p:sp>
        <p:nvSpPr>
          <p:cNvPr id="5" name="箭號: 向左 4">
            <a:extLst>
              <a:ext uri="{FF2B5EF4-FFF2-40B4-BE49-F238E27FC236}">
                <a16:creationId xmlns:a16="http://schemas.microsoft.com/office/drawing/2014/main" id="{7B3541FB-6F04-411B-85FA-BE851DA7182C}"/>
              </a:ext>
            </a:extLst>
          </p:cNvPr>
          <p:cNvSpPr/>
          <p:nvPr/>
        </p:nvSpPr>
        <p:spPr>
          <a:xfrm>
            <a:off x="10427474" y="5033554"/>
            <a:ext cx="600892" cy="148046"/>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7" name="直線接點 6">
            <a:extLst>
              <a:ext uri="{FF2B5EF4-FFF2-40B4-BE49-F238E27FC236}">
                <a16:creationId xmlns:a16="http://schemas.microsoft.com/office/drawing/2014/main" id="{5B9A7DAD-A19D-4AFF-93BB-6967AD356581}"/>
              </a:ext>
            </a:extLst>
          </p:cNvPr>
          <p:cNvCxnSpPr/>
          <p:nvPr/>
        </p:nvCxnSpPr>
        <p:spPr>
          <a:xfrm>
            <a:off x="870857" y="5033554"/>
            <a:ext cx="247323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4638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08C9A5B2-59A7-4987-8D33-A357B61E0F7E}"/>
              </a:ext>
            </a:extLst>
          </p:cNvPr>
          <p:cNvSpPr>
            <a:spLocks noGrp="1"/>
          </p:cNvSpPr>
          <p:nvPr>
            <p:ph idx="1"/>
          </p:nvPr>
        </p:nvSpPr>
        <p:spPr>
          <a:xfrm>
            <a:off x="677333" y="869671"/>
            <a:ext cx="8596668" cy="3880773"/>
          </a:xfrm>
        </p:spPr>
        <p:txBody>
          <a:bodyPr>
            <a:normAutofit/>
          </a:bodyPr>
          <a:lstStyle/>
          <a:p>
            <a:r>
              <a:rPr lang="zh-TW" altLang="en-US" dirty="0"/>
              <a:t>不同年齡族群的反應時間與車輛遮蔽視野有顯著的影響。</a:t>
            </a:r>
            <a:endParaRPr lang="en-US" altLang="zh-TW" dirty="0"/>
          </a:p>
          <a:p>
            <a:r>
              <a:rPr lang="en-US" altLang="zh-TW" dirty="0"/>
              <a:t>7-9</a:t>
            </a:r>
            <a:r>
              <a:rPr lang="zh-TW" altLang="en-US" dirty="0"/>
              <a:t>歲孩童更傾向確認情況來描述被停放路邊車輛所遮住的視野。</a:t>
            </a:r>
            <a:endParaRPr lang="en-US" altLang="zh-TW" dirty="0"/>
          </a:p>
          <a:p>
            <a:r>
              <a:rPr lang="en-US" altLang="zh-TW" dirty="0"/>
              <a:t>7-9</a:t>
            </a:r>
            <a:r>
              <a:rPr lang="zh-TW" altLang="en-US" dirty="0"/>
              <a:t>歲兒童</a:t>
            </a:r>
            <a:r>
              <a:rPr lang="en-US" altLang="zh-TW" dirty="0"/>
              <a:t>(Mean response time = 25.03, Mean log transformed response</a:t>
            </a:r>
          </a:p>
          <a:p>
            <a:r>
              <a:rPr lang="en-US" altLang="zh-TW" dirty="0"/>
              <a:t>time = 3.22, Mean log transformed standard error = 0.34</a:t>
            </a:r>
          </a:p>
          <a:p>
            <a:r>
              <a:rPr lang="en-US" altLang="zh-TW" dirty="0"/>
              <a:t> 9–10-year-olds (5.53, 1.71, 0.18,p = 0.001)</a:t>
            </a:r>
          </a:p>
          <a:p>
            <a:r>
              <a:rPr lang="en-US" altLang="zh-TW" dirty="0"/>
              <a:t>10–13-year-olds (4.14, 1.42, 0.15, p &lt; 0.001)</a:t>
            </a:r>
          </a:p>
          <a:p>
            <a:r>
              <a:rPr lang="en-US" altLang="zh-TW" dirty="0"/>
              <a:t>experienced-adults (5.26, 1.66, 0.10, p &lt; 0.001).</a:t>
            </a:r>
          </a:p>
        </p:txBody>
      </p:sp>
      <p:pic>
        <p:nvPicPr>
          <p:cNvPr id="5" name="圖片 4">
            <a:extLst>
              <a:ext uri="{FF2B5EF4-FFF2-40B4-BE49-F238E27FC236}">
                <a16:creationId xmlns:a16="http://schemas.microsoft.com/office/drawing/2014/main" id="{0C6B21BB-F164-48E0-9F49-E42BD6B67F7E}"/>
              </a:ext>
            </a:extLst>
          </p:cNvPr>
          <p:cNvPicPr>
            <a:picLocks noChangeAspect="1"/>
          </p:cNvPicPr>
          <p:nvPr/>
        </p:nvPicPr>
        <p:blipFill>
          <a:blip r:embed="rId2"/>
          <a:stretch>
            <a:fillRect/>
          </a:stretch>
        </p:blipFill>
        <p:spPr>
          <a:xfrm>
            <a:off x="7071318" y="3402797"/>
            <a:ext cx="4405367" cy="3350662"/>
          </a:xfrm>
          <a:prstGeom prst="rect">
            <a:avLst/>
          </a:prstGeom>
        </p:spPr>
      </p:pic>
    </p:spTree>
    <p:extLst>
      <p:ext uri="{BB962C8B-B14F-4D97-AF65-F5344CB8AC3E}">
        <p14:creationId xmlns:p14="http://schemas.microsoft.com/office/powerpoint/2010/main" val="3997900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82DA454-FD96-4B30-B3BB-36A1F1EA1E24}"/>
              </a:ext>
            </a:extLst>
          </p:cNvPr>
          <p:cNvSpPr>
            <a:spLocks noGrp="1"/>
          </p:cNvSpPr>
          <p:nvPr>
            <p:ph type="title"/>
          </p:nvPr>
        </p:nvSpPr>
        <p:spPr/>
        <p:txBody>
          <a:bodyPr>
            <a:normAutofit/>
          </a:bodyPr>
          <a:lstStyle/>
          <a:p>
            <a:r>
              <a:rPr lang="zh-TW" altLang="en-US" sz="4400" dirty="0">
                <a:solidFill>
                  <a:schemeClr val="tx1"/>
                </a:solidFill>
              </a:rPr>
              <a:t>結論</a:t>
            </a:r>
          </a:p>
        </p:txBody>
      </p:sp>
      <p:sp>
        <p:nvSpPr>
          <p:cNvPr id="3" name="內容版面配置區 2">
            <a:extLst>
              <a:ext uri="{FF2B5EF4-FFF2-40B4-BE49-F238E27FC236}">
                <a16:creationId xmlns:a16="http://schemas.microsoft.com/office/drawing/2014/main" id="{5AC510E9-4629-45A9-A19F-E22235F43A02}"/>
              </a:ext>
            </a:extLst>
          </p:cNvPr>
          <p:cNvSpPr>
            <a:spLocks noGrp="1"/>
          </p:cNvSpPr>
          <p:nvPr>
            <p:ph idx="1"/>
          </p:nvPr>
        </p:nvSpPr>
        <p:spPr>
          <a:xfrm>
            <a:off x="677334" y="2160589"/>
            <a:ext cx="9300384" cy="3880773"/>
          </a:xfrm>
        </p:spPr>
        <p:txBody>
          <a:bodyPr/>
          <a:lstStyle/>
          <a:p>
            <a:r>
              <a:rPr lang="en-US" altLang="zh-TW" dirty="0"/>
              <a:t>7</a:t>
            </a:r>
            <a:r>
              <a:rPr lang="zh-TW" altLang="en-US" dirty="0"/>
              <a:t>至</a:t>
            </a:r>
            <a:r>
              <a:rPr lang="en-US" altLang="zh-TW" dirty="0"/>
              <a:t>13</a:t>
            </a:r>
            <a:r>
              <a:rPr lang="zh-TW" altLang="en-US" dirty="0"/>
              <a:t>歲的兒童行人難以識別潛在的危險情況，例如 </a:t>
            </a:r>
            <a:r>
              <a:rPr lang="en-US" altLang="zh-TW" dirty="0"/>
              <a:t>:</a:t>
            </a:r>
            <a:r>
              <a:rPr lang="zh-TW" altLang="en-US" dirty="0"/>
              <a:t> 停放車輛的限制視野或道路彎曲。</a:t>
            </a:r>
            <a:endParaRPr lang="en-US" altLang="zh-TW" dirty="0"/>
          </a:p>
          <a:p>
            <a:r>
              <a:rPr lang="zh-TW" altLang="en-US" dirty="0"/>
              <a:t>反應靈敏度顯示，與其他兒童行人和有經驗的成年人相比，</a:t>
            </a:r>
            <a:r>
              <a:rPr lang="en-US" altLang="zh-TW" dirty="0"/>
              <a:t>7-9</a:t>
            </a:r>
            <a:r>
              <a:rPr lang="zh-TW" altLang="en-US" dirty="0"/>
              <a:t>歲的兒童被停放的車輛遮蔽的情況，按壓按鈕次數顯著較少。</a:t>
            </a:r>
            <a:endParaRPr lang="en-US" altLang="zh-TW" dirty="0"/>
          </a:p>
          <a:p>
            <a:r>
              <a:rPr lang="en-US" altLang="zh-TW" dirty="0"/>
              <a:t>7-9</a:t>
            </a:r>
            <a:r>
              <a:rPr lang="zh-TW" altLang="en-US" dirty="0"/>
              <a:t>歲的</a:t>
            </a:r>
            <a:r>
              <a:rPr lang="en-US" altLang="zh-TW" dirty="0"/>
              <a:t>9-10</a:t>
            </a:r>
            <a:r>
              <a:rPr lang="zh-TW" altLang="en-US" dirty="0"/>
              <a:t>歲的兒童和經驗豐富的成年人之間的道路彎曲情況按壓次數明顯減少，孩童視野模糊不清。</a:t>
            </a:r>
            <a:endParaRPr lang="en-US" altLang="zh-TW" dirty="0"/>
          </a:p>
          <a:p>
            <a:r>
              <a:rPr lang="zh-TW" altLang="en-US" dirty="0"/>
              <a:t>危害感知和檢測（特別是檢測潛在危險性的能力）是隨著年齡和經驗而發展的能力。然而，檢測到危險不是代表著避免過馬路。可能的是，一些參與者雖然在某種程度上發現有害的情況，但不會因此而發生變化（也就是儘管他們已經確定了危險性，但它們將會過馬路）。</a:t>
            </a:r>
            <a:endParaRPr lang="en-US" altLang="zh-TW" dirty="0"/>
          </a:p>
          <a:p>
            <a:r>
              <a:rPr lang="zh-TW" altLang="en-US" dirty="0"/>
              <a:t>各種兒童年齡組別之間出現</a:t>
            </a:r>
            <a:r>
              <a:rPr lang="zh-TW" altLang="en-US"/>
              <a:t>的差異說明了</a:t>
            </a:r>
            <a:r>
              <a:rPr lang="zh-TW" altLang="en-US" dirty="0"/>
              <a:t>兒童行人不能作為一個</a:t>
            </a:r>
            <a:r>
              <a:rPr lang="zh-TW" altLang="en-US"/>
              <a:t>群體進行訓練，而是需要</a:t>
            </a:r>
            <a:r>
              <a:rPr lang="zh-TW" altLang="en-US" dirty="0"/>
              <a:t>根據兒童獲得的經驗水平進行調整。</a:t>
            </a:r>
          </a:p>
        </p:txBody>
      </p:sp>
    </p:spTree>
    <p:extLst>
      <p:ext uri="{BB962C8B-B14F-4D97-AF65-F5344CB8AC3E}">
        <p14:creationId xmlns:p14="http://schemas.microsoft.com/office/powerpoint/2010/main" val="3881915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C69CAA1-1716-45C3-8CC8-151EFEBAD327}"/>
              </a:ext>
            </a:extLst>
          </p:cNvPr>
          <p:cNvSpPr>
            <a:spLocks noGrp="1"/>
          </p:cNvSpPr>
          <p:nvPr>
            <p:ph type="title"/>
          </p:nvPr>
        </p:nvSpPr>
        <p:spPr>
          <a:xfrm>
            <a:off x="677334" y="609600"/>
            <a:ext cx="4817775" cy="844731"/>
          </a:xfrm>
        </p:spPr>
        <p:txBody>
          <a:bodyPr>
            <a:normAutofit/>
          </a:bodyPr>
          <a:lstStyle/>
          <a:p>
            <a:r>
              <a:rPr lang="en-US" altLang="zh-TW" sz="4400" dirty="0">
                <a:solidFill>
                  <a:schemeClr val="tx1"/>
                </a:solidFill>
                <a:latin typeface="Times New Roman" panose="02020603050405020304" pitchFamily="18" charset="0"/>
                <a:cs typeface="Times New Roman" panose="02020603050405020304" pitchFamily="18" charset="0"/>
              </a:rPr>
              <a:t>Introduction</a:t>
            </a:r>
            <a:endParaRPr lang="zh-TW" altLang="en-US" sz="4400" dirty="0">
              <a:solidFill>
                <a:schemeClr val="tx1"/>
              </a:solidFill>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2286B433-243A-43F7-B1D0-69107FBA7E3B}"/>
              </a:ext>
            </a:extLst>
          </p:cNvPr>
          <p:cNvSpPr>
            <a:spLocks noGrp="1"/>
          </p:cNvSpPr>
          <p:nvPr>
            <p:ph idx="1"/>
          </p:nvPr>
        </p:nvSpPr>
        <p:spPr>
          <a:xfrm>
            <a:off x="0" y="1454332"/>
            <a:ext cx="11434354" cy="4430276"/>
          </a:xfrm>
        </p:spPr>
        <p:txBody>
          <a:bodyPr>
            <a:normAutofit/>
          </a:bodyPr>
          <a:lstStyle/>
          <a:p>
            <a:r>
              <a:rPr lang="en-US" altLang="zh-TW" dirty="0"/>
              <a:t>2010</a:t>
            </a:r>
            <a:r>
              <a:rPr lang="zh-TW" altLang="en-US" dirty="0"/>
              <a:t>年，十五歲及以下的兒童佔行人死亡人數的</a:t>
            </a:r>
            <a:r>
              <a:rPr lang="en-US" altLang="zh-TW" dirty="0"/>
              <a:t>6.8</a:t>
            </a:r>
            <a:r>
              <a:rPr lang="zh-TW" altLang="en-US" dirty="0"/>
              <a:t>％，交通事故中所有行人受傷的人數約佔</a:t>
            </a:r>
            <a:r>
              <a:rPr lang="en-US" altLang="zh-TW" dirty="0"/>
              <a:t>22.9</a:t>
            </a:r>
            <a:r>
              <a:rPr lang="zh-TW" altLang="en-US" dirty="0"/>
              <a:t>％</a:t>
            </a:r>
            <a:endParaRPr lang="en-US" altLang="zh-TW" dirty="0"/>
          </a:p>
          <a:p>
            <a:pPr marL="0" indent="0">
              <a:buNone/>
            </a:pPr>
            <a:r>
              <a:rPr lang="zh-TW" altLang="en-US" dirty="0"/>
              <a:t>   （</a:t>
            </a:r>
            <a:r>
              <a:rPr lang="en-US" altLang="zh-TW" dirty="0"/>
              <a:t>NHTSA, 2012</a:t>
            </a:r>
            <a:r>
              <a:rPr lang="zh-TW" altLang="en-US" dirty="0"/>
              <a:t>）</a:t>
            </a:r>
            <a:r>
              <a:rPr lang="en-US" altLang="zh-TW" dirty="0"/>
              <a:t>(NHTSA:</a:t>
            </a:r>
            <a:r>
              <a:rPr lang="zh-TW" altLang="en-US" dirty="0"/>
              <a:t>美國國家公路交通安全管理局</a:t>
            </a:r>
            <a:r>
              <a:rPr lang="en-US" altLang="zh-TW" dirty="0"/>
              <a:t>)</a:t>
            </a:r>
          </a:p>
          <a:p>
            <a:endParaRPr lang="en-US" altLang="zh-TW" dirty="0"/>
          </a:p>
          <a:p>
            <a:r>
              <a:rPr lang="zh-TW" altLang="en-US" dirty="0"/>
              <a:t>兒童通常傾向於關注最顯著的因素，同時忽略交通環境中的其他關鍵因素。</a:t>
            </a:r>
            <a:r>
              <a:rPr lang="en-US" altLang="zh-TW" dirty="0"/>
              <a:t>(</a:t>
            </a:r>
            <a:r>
              <a:rPr lang="zh-TW" altLang="en-US" dirty="0"/>
              <a:t> </a:t>
            </a:r>
            <a:r>
              <a:rPr lang="en-US" altLang="zh-TW" dirty="0" err="1"/>
              <a:t>Whitebread</a:t>
            </a:r>
            <a:r>
              <a:rPr lang="en-US" altLang="zh-TW" dirty="0"/>
              <a:t> and Neilson, 2000) </a:t>
            </a:r>
          </a:p>
          <a:p>
            <a:r>
              <a:rPr lang="zh-TW" altLang="en-US" dirty="0"/>
              <a:t>兒童對於識別危險情況以及對於危險的理解並不健全</a:t>
            </a:r>
            <a:r>
              <a:rPr lang="en-US" altLang="zh-TW" dirty="0"/>
              <a:t>(</a:t>
            </a:r>
            <a:r>
              <a:rPr lang="da-DK" altLang="zh-TW" dirty="0"/>
              <a:t>Hill et al., 2000</a:t>
            </a:r>
            <a:r>
              <a:rPr lang="en-US" altLang="zh-TW" dirty="0"/>
              <a:t>)</a:t>
            </a:r>
          </a:p>
          <a:p>
            <a:r>
              <a:rPr lang="zh-TW" altLang="en-US" dirty="0"/>
              <a:t>與大人相比，兒童行人在應付交通方面的技術水平較低</a:t>
            </a:r>
            <a:r>
              <a:rPr lang="da-DK" altLang="zh-TW" dirty="0"/>
              <a:t>(Tabibi and Pfeffer, 2003)</a:t>
            </a:r>
          </a:p>
          <a:p>
            <a:endParaRPr lang="da-DK" altLang="zh-TW" dirty="0"/>
          </a:p>
          <a:p>
            <a:r>
              <a:rPr lang="zh-TW" altLang="en-US" dirty="0"/>
              <a:t>沒有車輛的地點被認為是安全的，在可見度被限制的地方，例如</a:t>
            </a:r>
            <a:r>
              <a:rPr lang="en-US" altLang="zh-TW" dirty="0"/>
              <a:t>:</a:t>
            </a:r>
            <a:r>
              <a:rPr lang="zh-TW" altLang="en-US" dirty="0"/>
              <a:t>在轉彎處、靠近固定的車輛的地方易發生碰撞。</a:t>
            </a:r>
            <a:r>
              <a:rPr lang="en-US" altLang="zh-TW" dirty="0"/>
              <a:t>(</a:t>
            </a:r>
            <a:r>
              <a:rPr lang="en-US" altLang="zh-TW" dirty="0" err="1"/>
              <a:t>Ampofo</a:t>
            </a:r>
            <a:r>
              <a:rPr lang="en-US" altLang="zh-TW" dirty="0"/>
              <a:t>-Boateng and</a:t>
            </a:r>
            <a:r>
              <a:rPr lang="zh-TW" altLang="en-US" dirty="0"/>
              <a:t> </a:t>
            </a:r>
            <a:r>
              <a:rPr lang="en-US" altLang="zh-TW" dirty="0"/>
              <a:t>Thomson, 1990; Petch and Henson, 2000)</a:t>
            </a:r>
            <a:endParaRPr lang="da-DK" altLang="zh-TW" dirty="0"/>
          </a:p>
        </p:txBody>
      </p:sp>
    </p:spTree>
    <p:extLst>
      <p:ext uri="{BB962C8B-B14F-4D97-AF65-F5344CB8AC3E}">
        <p14:creationId xmlns:p14="http://schemas.microsoft.com/office/powerpoint/2010/main" val="4068959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429A76A-CE61-4519-A4C6-52AC43F05BA8}"/>
              </a:ext>
            </a:extLst>
          </p:cNvPr>
          <p:cNvSpPr>
            <a:spLocks noGrp="1"/>
          </p:cNvSpPr>
          <p:nvPr>
            <p:ph type="title"/>
          </p:nvPr>
        </p:nvSpPr>
        <p:spPr>
          <a:xfrm>
            <a:off x="677334" y="609600"/>
            <a:ext cx="2823512" cy="896983"/>
          </a:xfrm>
        </p:spPr>
        <p:txBody>
          <a:bodyPr>
            <a:normAutofit/>
          </a:bodyPr>
          <a:lstStyle/>
          <a:p>
            <a:r>
              <a:rPr lang="en-US" altLang="zh-TW" sz="4400" dirty="0">
                <a:solidFill>
                  <a:schemeClr val="tx1"/>
                </a:solidFill>
                <a:latin typeface="Times New Roman" panose="02020603050405020304" pitchFamily="18" charset="0"/>
                <a:cs typeface="Times New Roman" panose="02020603050405020304" pitchFamily="18" charset="0"/>
              </a:rPr>
              <a:t>Purpose</a:t>
            </a:r>
            <a:endParaRPr lang="zh-TW" altLang="en-US" dirty="0">
              <a:solidFill>
                <a:schemeClr val="tx1"/>
              </a:solidFill>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801152A7-B8D9-4043-895C-EAA4FEBEFCAA}"/>
              </a:ext>
            </a:extLst>
          </p:cNvPr>
          <p:cNvSpPr>
            <a:spLocks noGrp="1"/>
          </p:cNvSpPr>
          <p:nvPr>
            <p:ph idx="1"/>
          </p:nvPr>
        </p:nvSpPr>
        <p:spPr/>
        <p:txBody>
          <a:bodyPr/>
          <a:lstStyle/>
          <a:p>
            <a:r>
              <a:rPr lang="zh-TW" altLang="en-US" dirty="0"/>
              <a:t>這項研究目的想探討在識別危險情況方面，透過行人經驗的差異，希望能夠證明穿越馬路的經驗以及成熟度建立在對危險因素的認識</a:t>
            </a:r>
            <a:endParaRPr lang="en-US" altLang="zh-TW" dirty="0"/>
          </a:p>
          <a:p>
            <a:r>
              <a:rPr lang="zh-TW" altLang="en-US" dirty="0"/>
              <a:t>為了更了解缺乏經驗對兒童道路安全行為的影響，本研究試圖分類因素（即存在斑馬線、存在移動車輛和遮蔽視野），能夠區分不同年齡和經驗水平的行人。希望創建這種分類方法將為了解兒童行人的危險感知能力方面奠定基礎。</a:t>
            </a:r>
          </a:p>
        </p:txBody>
      </p:sp>
    </p:spTree>
    <p:extLst>
      <p:ext uri="{BB962C8B-B14F-4D97-AF65-F5344CB8AC3E}">
        <p14:creationId xmlns:p14="http://schemas.microsoft.com/office/powerpoint/2010/main" val="966211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EB00180-B551-475E-9FAA-54E81DFE3F8B}"/>
              </a:ext>
            </a:extLst>
          </p:cNvPr>
          <p:cNvSpPr>
            <a:spLocks noGrp="1"/>
          </p:cNvSpPr>
          <p:nvPr>
            <p:ph type="title"/>
          </p:nvPr>
        </p:nvSpPr>
        <p:spPr/>
        <p:txBody>
          <a:bodyPr>
            <a:normAutofit/>
          </a:bodyPr>
          <a:lstStyle/>
          <a:p>
            <a:r>
              <a:rPr lang="en-US" altLang="zh-TW" sz="4400" dirty="0">
                <a:solidFill>
                  <a:schemeClr val="tx1"/>
                </a:solidFill>
                <a:latin typeface="Times New Roman" panose="02020603050405020304" pitchFamily="18" charset="0"/>
                <a:cs typeface="Times New Roman" panose="02020603050405020304" pitchFamily="18" charset="0"/>
              </a:rPr>
              <a:t>Materials</a:t>
            </a:r>
            <a:endParaRPr lang="zh-TW" altLang="en-US" sz="4400" dirty="0">
              <a:solidFill>
                <a:schemeClr val="tx1"/>
              </a:solidFill>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486B002B-3EB0-44BA-ACD2-2E2CE552A5E5}"/>
              </a:ext>
            </a:extLst>
          </p:cNvPr>
          <p:cNvSpPr>
            <a:spLocks noGrp="1"/>
          </p:cNvSpPr>
          <p:nvPr>
            <p:ph idx="1"/>
          </p:nvPr>
        </p:nvSpPr>
        <p:spPr>
          <a:xfrm>
            <a:off x="677333" y="2160589"/>
            <a:ext cx="9886163" cy="3880773"/>
          </a:xfrm>
        </p:spPr>
        <p:txBody>
          <a:bodyPr/>
          <a:lstStyle/>
          <a:p>
            <a:r>
              <a:rPr lang="en-US" altLang="zh-TW" dirty="0"/>
              <a:t>47</a:t>
            </a:r>
            <a:r>
              <a:rPr lang="zh-TW" altLang="en-US" dirty="0"/>
              <a:t>名受測者</a:t>
            </a:r>
            <a:endParaRPr lang="en-US" altLang="zh-TW" dirty="0"/>
          </a:p>
          <a:p>
            <a:r>
              <a:rPr lang="en-US" altLang="zh-TW"/>
              <a:t>20</a:t>
            </a:r>
            <a:r>
              <a:rPr lang="zh-TW" altLang="en-US"/>
              <a:t>名穿越馬路經驗豐富的成年</a:t>
            </a:r>
            <a:r>
              <a:rPr lang="zh-TW" altLang="en-US" dirty="0"/>
              <a:t>參與者（</a:t>
            </a:r>
            <a:r>
              <a:rPr lang="en-US" altLang="zh-TW" dirty="0"/>
              <a:t>20-27</a:t>
            </a:r>
            <a:r>
              <a:rPr lang="zh-TW" altLang="en-US" dirty="0"/>
              <a:t>歲，平均年齡</a:t>
            </a:r>
            <a:r>
              <a:rPr lang="en-US" altLang="zh-TW" dirty="0"/>
              <a:t>= 25.2</a:t>
            </a:r>
            <a:r>
              <a:rPr lang="zh-TW" altLang="en-US" dirty="0"/>
              <a:t>，</a:t>
            </a:r>
            <a:r>
              <a:rPr lang="en-US" altLang="zh-TW" dirty="0"/>
              <a:t>SD = 1.88</a:t>
            </a:r>
            <a:r>
              <a:rPr lang="zh-TW" altLang="en-US" dirty="0"/>
              <a:t>）</a:t>
            </a:r>
            <a:endParaRPr lang="en-US" altLang="zh-TW" dirty="0"/>
          </a:p>
          <a:p>
            <a:r>
              <a:rPr lang="en-US" altLang="zh-TW" dirty="0"/>
              <a:t>27</a:t>
            </a:r>
            <a:r>
              <a:rPr lang="zh-TW" altLang="en-US" dirty="0"/>
              <a:t>名兒童行人（</a:t>
            </a:r>
            <a:r>
              <a:rPr lang="en-US" altLang="zh-TW" dirty="0"/>
              <a:t>9</a:t>
            </a:r>
            <a:r>
              <a:rPr lang="zh-TW" altLang="en-US" dirty="0"/>
              <a:t>名</a:t>
            </a:r>
            <a:r>
              <a:rPr lang="en-US" altLang="zh-TW" dirty="0"/>
              <a:t>7</a:t>
            </a:r>
            <a:r>
              <a:rPr lang="zh-TW" altLang="en-US" dirty="0"/>
              <a:t>歲至</a:t>
            </a:r>
            <a:r>
              <a:rPr lang="en-US" altLang="zh-TW" dirty="0"/>
              <a:t>9</a:t>
            </a:r>
            <a:r>
              <a:rPr lang="zh-TW" altLang="en-US" dirty="0"/>
              <a:t>歲的平均年齡</a:t>
            </a:r>
            <a:r>
              <a:rPr lang="en-US" altLang="zh-TW" dirty="0"/>
              <a:t>= 8.12 </a:t>
            </a:r>
            <a:r>
              <a:rPr lang="zh-TW" altLang="en-US" dirty="0"/>
              <a:t>歲， </a:t>
            </a:r>
            <a:r>
              <a:rPr lang="en-US" altLang="zh-TW" dirty="0"/>
              <a:t>SD = 0.65;</a:t>
            </a:r>
            <a:r>
              <a:rPr lang="zh-TW" altLang="en-US" dirty="0"/>
              <a:t> 平均年齡</a:t>
            </a:r>
            <a:r>
              <a:rPr lang="en-US" altLang="zh-TW" dirty="0"/>
              <a:t>= 9.58</a:t>
            </a:r>
            <a:r>
              <a:rPr lang="zh-TW" altLang="en-US" dirty="0"/>
              <a:t>，</a:t>
            </a:r>
            <a:r>
              <a:rPr lang="en-US" altLang="zh-TW" dirty="0"/>
              <a:t>SD = 0.38</a:t>
            </a:r>
            <a:r>
              <a:rPr lang="zh-TW" altLang="en-US" dirty="0"/>
              <a:t>的</a:t>
            </a:r>
            <a:r>
              <a:rPr lang="en-US" altLang="zh-TW" dirty="0"/>
              <a:t>7</a:t>
            </a:r>
            <a:r>
              <a:rPr lang="zh-TW" altLang="en-US" dirty="0"/>
              <a:t>個</a:t>
            </a:r>
            <a:r>
              <a:rPr lang="en-US" altLang="zh-TW" dirty="0"/>
              <a:t>9</a:t>
            </a:r>
            <a:r>
              <a:rPr lang="zh-TW" altLang="en-US" dirty="0"/>
              <a:t>至</a:t>
            </a:r>
            <a:r>
              <a:rPr lang="en-US" altLang="zh-TW" dirty="0"/>
              <a:t>10</a:t>
            </a:r>
            <a:r>
              <a:rPr lang="zh-TW" altLang="en-US" dirty="0"/>
              <a:t>歲年齡組</a:t>
            </a:r>
            <a:r>
              <a:rPr lang="en-US" altLang="zh-TW" dirty="0"/>
              <a:t>; 11</a:t>
            </a:r>
            <a:r>
              <a:rPr lang="zh-TW" altLang="en-US" dirty="0"/>
              <a:t>名</a:t>
            </a:r>
            <a:r>
              <a:rPr lang="en-US" altLang="zh-TW" dirty="0"/>
              <a:t>10</a:t>
            </a:r>
            <a:r>
              <a:rPr lang="zh-TW" altLang="en-US" dirty="0"/>
              <a:t>至</a:t>
            </a:r>
            <a:r>
              <a:rPr lang="en-US" altLang="zh-TW" dirty="0"/>
              <a:t>13</a:t>
            </a:r>
            <a:r>
              <a:rPr lang="zh-TW" altLang="en-US" dirty="0"/>
              <a:t>歲 的年齡平均年齡 </a:t>
            </a:r>
            <a:r>
              <a:rPr lang="en-US" altLang="zh-TW" dirty="0"/>
              <a:t>=  11.37 </a:t>
            </a:r>
            <a:r>
              <a:rPr lang="zh-TW" altLang="en-US" dirty="0"/>
              <a:t>歲，</a:t>
            </a:r>
            <a:r>
              <a:rPr lang="en-US" altLang="zh-TW" dirty="0"/>
              <a:t>SD  =  0.94 </a:t>
            </a:r>
            <a:r>
              <a:rPr lang="zh-TW" altLang="en-US" dirty="0"/>
              <a:t>歲的年齡人士完成了本研究</a:t>
            </a:r>
            <a:endParaRPr lang="en-US" altLang="zh-TW" dirty="0"/>
          </a:p>
          <a:p>
            <a:endParaRPr lang="en-US" altLang="zh-TW" dirty="0"/>
          </a:p>
        </p:txBody>
      </p:sp>
    </p:spTree>
    <p:extLst>
      <p:ext uri="{BB962C8B-B14F-4D97-AF65-F5344CB8AC3E}">
        <p14:creationId xmlns:p14="http://schemas.microsoft.com/office/powerpoint/2010/main" val="1875925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36640AD-71DB-40DF-8121-83225D247302}"/>
              </a:ext>
            </a:extLst>
          </p:cNvPr>
          <p:cNvSpPr>
            <a:spLocks noGrp="1"/>
          </p:cNvSpPr>
          <p:nvPr>
            <p:ph type="title"/>
          </p:nvPr>
        </p:nvSpPr>
        <p:spPr/>
        <p:txBody>
          <a:bodyPr>
            <a:normAutofit/>
          </a:bodyPr>
          <a:lstStyle/>
          <a:p>
            <a:r>
              <a:rPr lang="en-US" altLang="zh-TW" sz="4400" dirty="0">
                <a:solidFill>
                  <a:schemeClr val="tx1"/>
                </a:solidFill>
                <a:latin typeface="Times New Roman" panose="02020603050405020304" pitchFamily="18" charset="0"/>
                <a:cs typeface="Times New Roman" panose="02020603050405020304" pitchFamily="18" charset="0"/>
              </a:rPr>
              <a:t>Materials</a:t>
            </a:r>
            <a:endParaRPr lang="zh-TW" altLang="en-US" sz="4400" dirty="0"/>
          </a:p>
        </p:txBody>
      </p:sp>
      <p:sp>
        <p:nvSpPr>
          <p:cNvPr id="3" name="內容版面配置區 2">
            <a:extLst>
              <a:ext uri="{FF2B5EF4-FFF2-40B4-BE49-F238E27FC236}">
                <a16:creationId xmlns:a16="http://schemas.microsoft.com/office/drawing/2014/main" id="{E2AA4810-3C7E-4BEA-BBF5-5D88FA862C25}"/>
              </a:ext>
            </a:extLst>
          </p:cNvPr>
          <p:cNvSpPr>
            <a:spLocks noGrp="1"/>
          </p:cNvSpPr>
          <p:nvPr>
            <p:ph idx="1"/>
          </p:nvPr>
        </p:nvSpPr>
        <p:spPr>
          <a:xfrm>
            <a:off x="677334" y="1603240"/>
            <a:ext cx="8596668" cy="3880773"/>
          </a:xfrm>
        </p:spPr>
        <p:txBody>
          <a:bodyPr/>
          <a:lstStyle/>
          <a:p>
            <a:r>
              <a:rPr lang="zh-TW" altLang="en-US" dirty="0"/>
              <a:t>行人模擬器設施 </a:t>
            </a:r>
            <a:r>
              <a:rPr lang="en-US" altLang="zh-TW" dirty="0"/>
              <a:t>:</a:t>
            </a:r>
            <a:r>
              <a:rPr lang="zh-TW" altLang="en-US" dirty="0"/>
              <a:t> </a:t>
            </a:r>
            <a:r>
              <a:rPr lang="en-US" altLang="zh-TW" dirty="0"/>
              <a:t>Ben-Gurion University</a:t>
            </a:r>
            <a:r>
              <a:rPr lang="zh-TW" altLang="en-US" dirty="0"/>
              <a:t> </a:t>
            </a:r>
            <a:r>
              <a:rPr lang="en-US" altLang="zh-TW" dirty="0"/>
              <a:t>(BGU)</a:t>
            </a:r>
            <a:r>
              <a:rPr lang="zh-TW" altLang="en-US" dirty="0"/>
              <a:t>人機工程學院的虛擬環境模擬實驗室由一個</a:t>
            </a:r>
            <a:r>
              <a:rPr lang="en-US" altLang="zh-TW" dirty="0"/>
              <a:t>180</a:t>
            </a:r>
            <a:r>
              <a:rPr lang="zh-TW" altLang="en-US" dirty="0"/>
              <a:t>度的球面屏幕組成，三維投影儀由三個投影儀組成，三維對角線與三個投影機對齊。</a:t>
            </a:r>
            <a:endParaRPr lang="en-US" altLang="zh-TW" dirty="0"/>
          </a:p>
          <a:p>
            <a:r>
              <a:rPr lang="zh-TW" altLang="en-US" dirty="0"/>
              <a:t>眼睛跟踪器 </a:t>
            </a:r>
            <a:r>
              <a:rPr lang="en-US" altLang="zh-TW" dirty="0"/>
              <a:t>: </a:t>
            </a:r>
            <a:r>
              <a:rPr lang="zh-TW" altLang="en-US" dirty="0"/>
              <a:t>通過</a:t>
            </a:r>
            <a:r>
              <a:rPr lang="en-US" altLang="zh-TW" dirty="0"/>
              <a:t>ASL</a:t>
            </a:r>
            <a:r>
              <a:rPr lang="zh-TW" altLang="en-US" dirty="0"/>
              <a:t>高速頭戴眼鏡（</a:t>
            </a:r>
            <a:r>
              <a:rPr lang="en-US" altLang="zh-TW" dirty="0"/>
              <a:t>H6-HS</a:t>
            </a:r>
            <a:r>
              <a:rPr lang="zh-TW" altLang="en-US" dirty="0"/>
              <a:t>型，</a:t>
            </a:r>
            <a:r>
              <a:rPr lang="en-US" altLang="zh-TW" dirty="0" err="1"/>
              <a:t>Eyetrack</a:t>
            </a:r>
            <a:r>
              <a:rPr lang="en-US" altLang="zh-TW" dirty="0"/>
              <a:t> 6000</a:t>
            </a:r>
            <a:r>
              <a:rPr lang="zh-TW" altLang="en-US" dirty="0"/>
              <a:t>型）記錄受測者的眼睛運動。通過分析受測者的眼睛運動，可以識別其感興趣的區域或對象以及個體或組的獨特行為。</a:t>
            </a:r>
          </a:p>
          <a:p>
            <a:r>
              <a:rPr lang="zh-TW" altLang="en-US" dirty="0"/>
              <a:t>刺激 </a:t>
            </a:r>
            <a:r>
              <a:rPr lang="en-US" altLang="zh-TW" dirty="0"/>
              <a:t>:</a:t>
            </a:r>
            <a:r>
              <a:rPr lang="zh-TW" altLang="en-US" dirty="0"/>
              <a:t> 在研究期間，每個受測者被指示從行人的角度觀察一系列</a:t>
            </a:r>
            <a:r>
              <a:rPr lang="en-US" altLang="zh-TW" dirty="0"/>
              <a:t>18</a:t>
            </a:r>
            <a:r>
              <a:rPr lang="zh-TW" altLang="en-US" dirty="0"/>
              <a:t>個典型的城市情景，就像行人站在路面一側，意圖跨越另一邊。這個跨越馬路場景數據庫是利用一個典型的以色列城市和情景發生器（即</a:t>
            </a:r>
            <a:r>
              <a:rPr lang="en-US" altLang="zh-TW" dirty="0"/>
              <a:t>DI-Guy</a:t>
            </a:r>
            <a:r>
              <a:rPr lang="zh-TW" altLang="en-US" dirty="0"/>
              <a:t>）定制的三維通用模型。</a:t>
            </a:r>
            <a:endParaRPr lang="en-US" altLang="zh-TW" dirty="0"/>
          </a:p>
          <a:p>
            <a:r>
              <a:rPr lang="zh-TW" altLang="en-US" dirty="0"/>
              <a:t>十八種不同的場景，每個</a:t>
            </a:r>
            <a:r>
              <a:rPr lang="en-US" altLang="zh-TW" dirty="0"/>
              <a:t>10-45</a:t>
            </a:r>
            <a:r>
              <a:rPr lang="zh-TW" altLang="en-US" dirty="0"/>
              <a:t>秒不等</a:t>
            </a:r>
            <a:endParaRPr lang="en-US" altLang="zh-TW" dirty="0"/>
          </a:p>
          <a:p>
            <a:r>
              <a:rPr lang="zh-TW" altLang="en-US" dirty="0"/>
              <a:t>利用按鈕回應</a:t>
            </a:r>
            <a:r>
              <a:rPr lang="en-US" altLang="zh-TW" dirty="0"/>
              <a:t>:</a:t>
            </a:r>
            <a:r>
              <a:rPr lang="zh-TW" altLang="en-US" dirty="0"/>
              <a:t> 行人過馬路遇到危險時，一個危險按壓一次</a:t>
            </a:r>
          </a:p>
          <a:p>
            <a:endParaRPr lang="zh-TW" altLang="en-US" dirty="0"/>
          </a:p>
        </p:txBody>
      </p:sp>
      <p:pic>
        <p:nvPicPr>
          <p:cNvPr id="5" name="圖片 4">
            <a:extLst>
              <a:ext uri="{FF2B5EF4-FFF2-40B4-BE49-F238E27FC236}">
                <a16:creationId xmlns:a16="http://schemas.microsoft.com/office/drawing/2014/main" id="{F24D30C2-868F-419F-B7AD-20C5BE62929C}"/>
              </a:ext>
            </a:extLst>
          </p:cNvPr>
          <p:cNvPicPr>
            <a:picLocks noChangeAspect="1"/>
          </p:cNvPicPr>
          <p:nvPr/>
        </p:nvPicPr>
        <p:blipFill>
          <a:blip r:embed="rId2"/>
          <a:stretch>
            <a:fillRect/>
          </a:stretch>
        </p:blipFill>
        <p:spPr>
          <a:xfrm>
            <a:off x="7281777" y="4555325"/>
            <a:ext cx="4613587" cy="1922328"/>
          </a:xfrm>
          <a:prstGeom prst="rect">
            <a:avLst/>
          </a:prstGeom>
        </p:spPr>
      </p:pic>
    </p:spTree>
    <p:extLst>
      <p:ext uri="{BB962C8B-B14F-4D97-AF65-F5344CB8AC3E}">
        <p14:creationId xmlns:p14="http://schemas.microsoft.com/office/powerpoint/2010/main" val="3889248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B64F312-43B5-4FEC-BE11-3F5D5434B67B}"/>
              </a:ext>
            </a:extLst>
          </p:cNvPr>
          <p:cNvSpPr>
            <a:spLocks noGrp="1"/>
          </p:cNvSpPr>
          <p:nvPr>
            <p:ph type="title"/>
          </p:nvPr>
        </p:nvSpPr>
        <p:spPr/>
        <p:txBody>
          <a:bodyPr>
            <a:normAutofit/>
          </a:bodyPr>
          <a:lstStyle/>
          <a:p>
            <a:r>
              <a:rPr lang="en-US" altLang="zh-TW" sz="4400" dirty="0">
                <a:solidFill>
                  <a:schemeClr val="tx1"/>
                </a:solidFill>
                <a:latin typeface="Times New Roman" panose="02020603050405020304" pitchFamily="18" charset="0"/>
                <a:cs typeface="Times New Roman" panose="02020603050405020304" pitchFamily="18" charset="0"/>
              </a:rPr>
              <a:t>Materials</a:t>
            </a:r>
            <a:endParaRPr lang="zh-TW" altLang="en-US" sz="4400" dirty="0"/>
          </a:p>
        </p:txBody>
      </p:sp>
      <p:sp>
        <p:nvSpPr>
          <p:cNvPr id="3" name="內容版面配置區 2">
            <a:extLst>
              <a:ext uri="{FF2B5EF4-FFF2-40B4-BE49-F238E27FC236}">
                <a16:creationId xmlns:a16="http://schemas.microsoft.com/office/drawing/2014/main" id="{E8AC29D7-2FF4-4683-85C3-87830458A9E0}"/>
              </a:ext>
            </a:extLst>
          </p:cNvPr>
          <p:cNvSpPr>
            <a:spLocks noGrp="1"/>
          </p:cNvSpPr>
          <p:nvPr>
            <p:ph idx="1"/>
          </p:nvPr>
        </p:nvSpPr>
        <p:spPr>
          <a:xfrm>
            <a:off x="450912" y="2143172"/>
            <a:ext cx="8596668" cy="3880773"/>
          </a:xfrm>
        </p:spPr>
        <p:txBody>
          <a:bodyPr/>
          <a:lstStyle/>
          <a:p>
            <a:r>
              <a:rPr lang="zh-TW" altLang="en-US" dirty="0"/>
              <a:t>組間</a:t>
            </a:r>
            <a:r>
              <a:rPr lang="en-US" altLang="zh-TW" dirty="0"/>
              <a:t>:</a:t>
            </a:r>
            <a:r>
              <a:rPr lang="zh-TW" altLang="en-US" dirty="0"/>
              <a:t> </a:t>
            </a:r>
            <a:r>
              <a:rPr lang="en-US" altLang="zh-TW" dirty="0"/>
              <a:t>7~9</a:t>
            </a:r>
            <a:r>
              <a:rPr lang="zh-TW" altLang="en-US" dirty="0"/>
              <a:t>歲、</a:t>
            </a:r>
            <a:r>
              <a:rPr lang="en-US" altLang="zh-TW" dirty="0"/>
              <a:t>9~10</a:t>
            </a:r>
            <a:r>
              <a:rPr lang="zh-TW" altLang="en-US" dirty="0"/>
              <a:t>歲、</a:t>
            </a:r>
            <a:r>
              <a:rPr lang="en-US" altLang="zh-TW" dirty="0"/>
              <a:t>10~13</a:t>
            </a:r>
            <a:r>
              <a:rPr lang="zh-TW" altLang="en-US" dirty="0"/>
              <a:t>歲、成年人</a:t>
            </a:r>
            <a:r>
              <a:rPr lang="en-US" altLang="zh-TW" dirty="0"/>
              <a:t>(</a:t>
            </a:r>
            <a:r>
              <a:rPr lang="zh-TW" altLang="en-US" dirty="0"/>
              <a:t>持有有效駕駛執照，年平均駕駛公里數為</a:t>
            </a:r>
            <a:r>
              <a:rPr lang="en-US" altLang="zh-TW" dirty="0"/>
              <a:t>11,825 </a:t>
            </a:r>
            <a:r>
              <a:rPr lang="zh-TW" altLang="en-US" dirty="0"/>
              <a:t>公里，接近以色列中央統計局報導的平均水平</a:t>
            </a:r>
            <a:r>
              <a:rPr lang="en-US" altLang="zh-TW" dirty="0"/>
              <a:t>)</a:t>
            </a:r>
          </a:p>
          <a:p>
            <a:r>
              <a:rPr lang="zh-TW" altLang="en-US" dirty="0"/>
              <a:t>組內</a:t>
            </a:r>
            <a:r>
              <a:rPr lang="en-US" altLang="zh-TW" dirty="0"/>
              <a:t>:</a:t>
            </a:r>
            <a:r>
              <a:rPr lang="zh-TW" altLang="en-US" dirty="0"/>
              <a:t> </a:t>
            </a:r>
            <a:endParaRPr lang="en-US" altLang="zh-TW" dirty="0"/>
          </a:p>
          <a:p>
            <a:pPr lvl="1">
              <a:buFont typeface="Wingdings" panose="05000000000000000000" pitchFamily="2" charset="2"/>
              <a:buChar char="Ø"/>
            </a:pPr>
            <a:r>
              <a:rPr lang="zh-TW" altLang="en-US" sz="1800" dirty="0"/>
              <a:t>斑馬線</a:t>
            </a:r>
            <a:r>
              <a:rPr lang="en-US" altLang="zh-TW" sz="1800" dirty="0"/>
              <a:t>:</a:t>
            </a:r>
            <a:r>
              <a:rPr lang="zh-TW" altLang="en-US" sz="1800" dirty="0"/>
              <a:t> 有斑馬線、無斑馬線</a:t>
            </a:r>
            <a:endParaRPr lang="en-US" altLang="zh-TW" sz="1800" dirty="0"/>
          </a:p>
          <a:p>
            <a:pPr lvl="1">
              <a:buFont typeface="Wingdings" panose="05000000000000000000" pitchFamily="2" charset="2"/>
              <a:buChar char="Ø"/>
            </a:pPr>
            <a:r>
              <a:rPr lang="zh-TW" altLang="en-US" sz="1800" dirty="0"/>
              <a:t>移動車輛</a:t>
            </a:r>
            <a:r>
              <a:rPr lang="en-US" altLang="zh-TW" sz="1800" dirty="0"/>
              <a:t>:</a:t>
            </a:r>
            <a:r>
              <a:rPr lang="zh-TW" altLang="en-US" sz="1800" dirty="0"/>
              <a:t> 無車、單向道</a:t>
            </a:r>
            <a:r>
              <a:rPr lang="en-US" altLang="zh-TW" sz="1800" dirty="0"/>
              <a:t>(</a:t>
            </a:r>
            <a:r>
              <a:rPr lang="zh-TW" altLang="en-US" sz="1800" dirty="0"/>
              <a:t>有車行駛</a:t>
            </a:r>
            <a:r>
              <a:rPr lang="en-US" altLang="zh-TW" sz="1800" dirty="0"/>
              <a:t>)</a:t>
            </a:r>
            <a:r>
              <a:rPr lang="zh-TW" altLang="en-US" sz="1800" dirty="0"/>
              <a:t>、雙向道</a:t>
            </a:r>
            <a:r>
              <a:rPr lang="en-US" altLang="zh-TW" sz="1800" dirty="0"/>
              <a:t>(</a:t>
            </a:r>
            <a:r>
              <a:rPr lang="zh-TW" altLang="en-US" sz="1800" dirty="0"/>
              <a:t>雙向都有車行駛</a:t>
            </a:r>
            <a:r>
              <a:rPr lang="en-US" altLang="zh-TW" sz="1800" dirty="0"/>
              <a:t>)</a:t>
            </a:r>
          </a:p>
          <a:p>
            <a:pPr lvl="1">
              <a:buFont typeface="Wingdings" panose="05000000000000000000" pitchFamily="2" charset="2"/>
              <a:buChar char="Ø"/>
            </a:pPr>
            <a:r>
              <a:rPr lang="zh-TW" altLang="en-US" sz="1800" dirty="0"/>
              <a:t>視野</a:t>
            </a:r>
            <a:r>
              <a:rPr lang="en-US" altLang="zh-TW" sz="1800" dirty="0"/>
              <a:t>:</a:t>
            </a:r>
            <a:r>
              <a:rPr lang="zh-TW" altLang="en-US" sz="1800" dirty="0"/>
              <a:t> 無阻擋、道路彎曲導致阻擋、被路邊停靠車輛阻擋</a:t>
            </a:r>
            <a:endParaRPr lang="en-US" altLang="zh-TW" sz="1800" dirty="0"/>
          </a:p>
          <a:p>
            <a:pPr lvl="1">
              <a:buFont typeface="Wingdings" panose="05000000000000000000" pitchFamily="2" charset="2"/>
              <a:buChar char="Ø"/>
            </a:pPr>
            <a:endParaRPr lang="en-US" altLang="zh-TW" sz="1800" dirty="0"/>
          </a:p>
          <a:p>
            <a:r>
              <a:rPr lang="zh-TW" altLang="en-US" dirty="0"/>
              <a:t>研究的因變量是響應敏感性</a:t>
            </a:r>
            <a:r>
              <a:rPr lang="en-US" altLang="zh-TW" dirty="0"/>
              <a:t>(</a:t>
            </a:r>
            <a:r>
              <a:rPr lang="zh-TW" altLang="en-US" dirty="0"/>
              <a:t>按壓次數</a:t>
            </a:r>
            <a:r>
              <a:rPr lang="en-US" altLang="zh-TW" dirty="0"/>
              <a:t>)</a:t>
            </a:r>
            <a:r>
              <a:rPr lang="zh-TW" altLang="en-US" dirty="0"/>
              <a:t>和反應時間</a:t>
            </a:r>
            <a:r>
              <a:rPr lang="en-US" altLang="zh-TW" dirty="0"/>
              <a:t>(RT)</a:t>
            </a:r>
            <a:r>
              <a:rPr lang="zh-TW" altLang="en-US" dirty="0"/>
              <a:t>。</a:t>
            </a:r>
            <a:endParaRPr lang="en-US" altLang="zh-TW" dirty="0"/>
          </a:p>
          <a:p>
            <a:pPr marL="0" indent="0">
              <a:buNone/>
            </a:pPr>
            <a:endParaRPr lang="zh-TW" altLang="en-US" dirty="0"/>
          </a:p>
        </p:txBody>
      </p:sp>
      <p:pic>
        <p:nvPicPr>
          <p:cNvPr id="5" name="圖片 4">
            <a:extLst>
              <a:ext uri="{FF2B5EF4-FFF2-40B4-BE49-F238E27FC236}">
                <a16:creationId xmlns:a16="http://schemas.microsoft.com/office/drawing/2014/main" id="{5BC52E80-76AD-4716-92E3-91FE725B847B}"/>
              </a:ext>
            </a:extLst>
          </p:cNvPr>
          <p:cNvPicPr>
            <a:picLocks noChangeAspect="1"/>
          </p:cNvPicPr>
          <p:nvPr/>
        </p:nvPicPr>
        <p:blipFill>
          <a:blip r:embed="rId2"/>
          <a:stretch>
            <a:fillRect/>
          </a:stretch>
        </p:blipFill>
        <p:spPr>
          <a:xfrm>
            <a:off x="9194731" y="170751"/>
            <a:ext cx="2753695" cy="6530190"/>
          </a:xfrm>
          <a:prstGeom prst="rect">
            <a:avLst/>
          </a:prstGeom>
        </p:spPr>
      </p:pic>
    </p:spTree>
    <p:extLst>
      <p:ext uri="{BB962C8B-B14F-4D97-AF65-F5344CB8AC3E}">
        <p14:creationId xmlns:p14="http://schemas.microsoft.com/office/powerpoint/2010/main" val="3343198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280A9C6-AEAE-4769-AEB3-D269E14A6E04}"/>
              </a:ext>
            </a:extLst>
          </p:cNvPr>
          <p:cNvSpPr>
            <a:spLocks noGrp="1"/>
          </p:cNvSpPr>
          <p:nvPr>
            <p:ph type="title"/>
          </p:nvPr>
        </p:nvSpPr>
        <p:spPr/>
        <p:txBody>
          <a:bodyPr>
            <a:normAutofit/>
          </a:bodyPr>
          <a:lstStyle/>
          <a:p>
            <a:r>
              <a:rPr lang="en-US" altLang="zh-TW" sz="4400" dirty="0">
                <a:solidFill>
                  <a:schemeClr val="tx1"/>
                </a:solidFill>
                <a:latin typeface="Times New Roman" panose="02020603050405020304" pitchFamily="18" charset="0"/>
                <a:cs typeface="Times New Roman" panose="02020603050405020304" pitchFamily="18" charset="0"/>
              </a:rPr>
              <a:t>Methods</a:t>
            </a:r>
            <a:endParaRPr lang="zh-TW" altLang="en-US" sz="4400" dirty="0">
              <a:solidFill>
                <a:schemeClr val="tx1"/>
              </a:solidFill>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F508E346-6DF4-47A1-B6D5-B904314E7938}"/>
              </a:ext>
            </a:extLst>
          </p:cNvPr>
          <p:cNvSpPr>
            <a:spLocks noGrp="1"/>
          </p:cNvSpPr>
          <p:nvPr>
            <p:ph idx="1"/>
          </p:nvPr>
        </p:nvSpPr>
        <p:spPr>
          <a:xfrm>
            <a:off x="677333" y="2160589"/>
            <a:ext cx="9459443" cy="3880773"/>
          </a:xfrm>
        </p:spPr>
        <p:txBody>
          <a:bodyPr/>
          <a:lstStyle/>
          <a:p>
            <a:r>
              <a:rPr lang="zh-TW" altLang="en-US" dirty="0"/>
              <a:t>實驗一開始，透過 </a:t>
            </a:r>
            <a:r>
              <a:rPr lang="en-US" altLang="zh-TW" dirty="0"/>
              <a:t>Snellen static acuity</a:t>
            </a:r>
            <a:r>
              <a:rPr lang="zh-TW" altLang="en-US" dirty="0"/>
              <a:t>、</a:t>
            </a:r>
            <a:r>
              <a:rPr lang="en-US" altLang="zh-TW" dirty="0"/>
              <a:t>Contrast sensitivity test</a:t>
            </a:r>
            <a:r>
              <a:rPr lang="zh-TW" altLang="en-US" dirty="0"/>
              <a:t>挑選受測者，沒有矯正或是有更好的靜態敏感性和正常對比敏感度的參與者能夠參與實驗。</a:t>
            </a:r>
            <a:endParaRPr lang="en-US" altLang="zh-TW" dirty="0"/>
          </a:p>
          <a:p>
            <a:endParaRPr lang="en-US" altLang="zh-TW" dirty="0"/>
          </a:p>
          <a:p>
            <a:r>
              <a:rPr lang="zh-TW" altLang="en-US" dirty="0"/>
              <a:t>確定參與實驗之受測者後，進行眼睛校準動作，並站於顯示器前</a:t>
            </a:r>
            <a:r>
              <a:rPr lang="en-US" altLang="zh-TW" dirty="0"/>
              <a:t>2.5</a:t>
            </a:r>
            <a:r>
              <a:rPr lang="zh-TW" altLang="en-US" dirty="0"/>
              <a:t>公尺。</a:t>
            </a:r>
            <a:endParaRPr lang="en-US" altLang="zh-TW" dirty="0"/>
          </a:p>
          <a:p>
            <a:endParaRPr lang="en-US" altLang="zh-TW" dirty="0"/>
          </a:p>
          <a:p>
            <a:r>
              <a:rPr lang="zh-TW" altLang="en-US" dirty="0"/>
              <a:t>為了熟悉實驗內容，播放兩次影片並操作按壓的按鈕模擬實驗情形。</a:t>
            </a:r>
            <a:endParaRPr lang="en-US" altLang="zh-TW" dirty="0"/>
          </a:p>
          <a:p>
            <a:pPr marL="0" indent="0">
              <a:buNone/>
            </a:pPr>
            <a:endParaRPr lang="en-US" altLang="zh-TW" dirty="0"/>
          </a:p>
          <a:p>
            <a:endParaRPr lang="zh-TW" altLang="en-US" dirty="0"/>
          </a:p>
        </p:txBody>
      </p:sp>
    </p:spTree>
    <p:extLst>
      <p:ext uri="{BB962C8B-B14F-4D97-AF65-F5344CB8AC3E}">
        <p14:creationId xmlns:p14="http://schemas.microsoft.com/office/powerpoint/2010/main" val="1965931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2A377EA-ADFE-4E2F-A9CC-E1292F9A116F}"/>
              </a:ext>
            </a:extLst>
          </p:cNvPr>
          <p:cNvSpPr>
            <a:spLocks noGrp="1"/>
          </p:cNvSpPr>
          <p:nvPr>
            <p:ph type="title"/>
          </p:nvPr>
        </p:nvSpPr>
        <p:spPr/>
        <p:txBody>
          <a:bodyPr>
            <a:normAutofit/>
          </a:bodyPr>
          <a:lstStyle/>
          <a:p>
            <a:r>
              <a:rPr lang="en-US" altLang="zh-TW" sz="4400" dirty="0">
                <a:solidFill>
                  <a:schemeClr val="tx1"/>
                </a:solidFill>
                <a:latin typeface="Times New Roman" panose="02020603050405020304" pitchFamily="18" charset="0"/>
                <a:cs typeface="Times New Roman" panose="02020603050405020304" pitchFamily="18" charset="0"/>
              </a:rPr>
              <a:t>Methods</a:t>
            </a:r>
            <a:endParaRPr lang="zh-TW" altLang="en-US" sz="4400" dirty="0"/>
          </a:p>
        </p:txBody>
      </p:sp>
      <p:sp>
        <p:nvSpPr>
          <p:cNvPr id="3" name="內容版面配置區 2">
            <a:extLst>
              <a:ext uri="{FF2B5EF4-FFF2-40B4-BE49-F238E27FC236}">
                <a16:creationId xmlns:a16="http://schemas.microsoft.com/office/drawing/2014/main" id="{529DFA3B-08A3-4184-A4BC-C54455C66202}"/>
              </a:ext>
            </a:extLst>
          </p:cNvPr>
          <p:cNvSpPr>
            <a:spLocks noGrp="1"/>
          </p:cNvSpPr>
          <p:nvPr>
            <p:ph idx="1"/>
          </p:nvPr>
        </p:nvSpPr>
        <p:spPr>
          <a:xfrm>
            <a:off x="381243" y="1507446"/>
            <a:ext cx="9877454" cy="3880773"/>
          </a:xfrm>
        </p:spPr>
        <p:txBody>
          <a:bodyPr/>
          <a:lstStyle/>
          <a:p>
            <a:r>
              <a:rPr lang="zh-TW" altLang="en-US" dirty="0"/>
              <a:t>受測者觀察</a:t>
            </a:r>
            <a:r>
              <a:rPr lang="en-US" altLang="zh-TW" dirty="0"/>
              <a:t>18</a:t>
            </a:r>
            <a:r>
              <a:rPr lang="zh-TW" altLang="en-US" dirty="0"/>
              <a:t>個場景，在每個危險感知情景前，受測者將觀察一個固定的畫面。</a:t>
            </a:r>
            <a:endParaRPr lang="en-US" altLang="zh-TW" dirty="0"/>
          </a:p>
          <a:p>
            <a:r>
              <a:rPr lang="zh-TW" altLang="en-US" dirty="0"/>
              <a:t>一旦實驗者看到受測者的眼睛通過眼球追蹤系統固定在畫面中間的固定標記上，則按下開始按鈕啟動影片。</a:t>
            </a:r>
            <a:endParaRPr lang="en-US" altLang="zh-TW" dirty="0"/>
          </a:p>
          <a:p>
            <a:r>
              <a:rPr lang="zh-TW" altLang="en-US" dirty="0"/>
              <a:t>如果受測者至少按一次按鈕（即表示識別到危害），則將場景重播，並在參與者標記的每個時間點停止作為時間點。然後，受測者重新查看停止的時間點，並利用軌跡球，標記他們先前檢測到的危險煽動者。然後，一個彈出窗口打開，用自己的話來命名他們看到的危險（無論是通過自己或實驗者的幫助，使用放置在旁邊的鍵盤）。當在特定時間點檢測到幾個危險煽動者時，參與者能夠標記多重危險。</a:t>
            </a:r>
          </a:p>
        </p:txBody>
      </p:sp>
      <p:pic>
        <p:nvPicPr>
          <p:cNvPr id="5" name="圖片 4">
            <a:extLst>
              <a:ext uri="{FF2B5EF4-FFF2-40B4-BE49-F238E27FC236}">
                <a16:creationId xmlns:a16="http://schemas.microsoft.com/office/drawing/2014/main" id="{1591D538-E19E-4EF3-9594-2C196443B4C3}"/>
              </a:ext>
            </a:extLst>
          </p:cNvPr>
          <p:cNvPicPr>
            <a:picLocks noChangeAspect="1"/>
          </p:cNvPicPr>
          <p:nvPr/>
        </p:nvPicPr>
        <p:blipFill>
          <a:blip r:embed="rId2"/>
          <a:stretch>
            <a:fillRect/>
          </a:stretch>
        </p:blipFill>
        <p:spPr>
          <a:xfrm>
            <a:off x="6896777" y="4003848"/>
            <a:ext cx="4754449" cy="2768742"/>
          </a:xfrm>
          <a:prstGeom prst="rect">
            <a:avLst/>
          </a:prstGeom>
        </p:spPr>
      </p:pic>
    </p:spTree>
    <p:extLst>
      <p:ext uri="{BB962C8B-B14F-4D97-AF65-F5344CB8AC3E}">
        <p14:creationId xmlns:p14="http://schemas.microsoft.com/office/powerpoint/2010/main" val="1536865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7D3EA9B-BEDC-41A9-B08E-C7640951F012}"/>
              </a:ext>
            </a:extLst>
          </p:cNvPr>
          <p:cNvSpPr>
            <a:spLocks noGrp="1"/>
          </p:cNvSpPr>
          <p:nvPr>
            <p:ph type="title"/>
          </p:nvPr>
        </p:nvSpPr>
        <p:spPr/>
        <p:txBody>
          <a:bodyPr>
            <a:normAutofit/>
          </a:bodyPr>
          <a:lstStyle/>
          <a:p>
            <a:r>
              <a:rPr lang="en-US" altLang="zh-TW" sz="4400" dirty="0">
                <a:solidFill>
                  <a:schemeClr val="tx1"/>
                </a:solidFill>
                <a:latin typeface="Times New Roman" panose="02020603050405020304" pitchFamily="18" charset="0"/>
                <a:cs typeface="Times New Roman" panose="02020603050405020304" pitchFamily="18" charset="0"/>
              </a:rPr>
              <a:t>Results</a:t>
            </a:r>
            <a:endParaRPr lang="zh-TW" altLang="en-US" sz="4400" dirty="0">
              <a:solidFill>
                <a:schemeClr val="tx1"/>
              </a:solidFill>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E44555C1-46E5-4F40-9ABC-C02D75998F02}"/>
              </a:ext>
            </a:extLst>
          </p:cNvPr>
          <p:cNvSpPr>
            <a:spLocks noGrp="1"/>
          </p:cNvSpPr>
          <p:nvPr>
            <p:ph idx="1"/>
          </p:nvPr>
        </p:nvSpPr>
        <p:spPr/>
        <p:txBody>
          <a:bodyPr>
            <a:normAutofit/>
          </a:bodyPr>
          <a:lstStyle/>
          <a:p>
            <a:r>
              <a:rPr lang="en-US" altLang="zh-TW" sz="2400" dirty="0">
                <a:latin typeface="Times New Roman" panose="02020603050405020304" pitchFamily="18" charset="0"/>
                <a:cs typeface="Times New Roman" panose="02020603050405020304" pitchFamily="18" charset="0"/>
              </a:rPr>
              <a:t>Response sensitivity analysis : </a:t>
            </a:r>
            <a:r>
              <a:rPr lang="zh-TW" altLang="en-US" sz="2400" dirty="0">
                <a:latin typeface="Times New Roman" panose="02020603050405020304" pitchFamily="18" charset="0"/>
                <a:cs typeface="Times New Roman" panose="02020603050405020304" pitchFamily="18" charset="0"/>
              </a:rPr>
              <a:t>了解特定族群的行人是否比其他族群更容易回報危險情況。</a:t>
            </a:r>
            <a:endParaRPr lang="en-US" altLang="zh-TW" sz="2400" dirty="0">
              <a:latin typeface="Times New Roman" panose="02020603050405020304" pitchFamily="18" charset="0"/>
              <a:cs typeface="Times New Roman" panose="02020603050405020304" pitchFamily="18" charset="0"/>
            </a:endParaRPr>
          </a:p>
          <a:p>
            <a:r>
              <a:rPr lang="en-US" altLang="zh-TW" sz="2400" dirty="0">
                <a:latin typeface="Times New Roman" panose="02020603050405020304" pitchFamily="18" charset="0"/>
                <a:cs typeface="Times New Roman" panose="02020603050405020304" pitchFamily="18" charset="0"/>
              </a:rPr>
              <a:t>Response times analysis: </a:t>
            </a:r>
            <a:r>
              <a:rPr lang="zh-TW" altLang="en-US" sz="2400" dirty="0">
                <a:latin typeface="Times New Roman" panose="02020603050405020304" pitchFamily="18" charset="0"/>
                <a:cs typeface="Times New Roman" panose="02020603050405020304" pitchFamily="18" charset="0"/>
              </a:rPr>
              <a:t>了解各族群在不同情況下的反應時間是否會有差異。</a:t>
            </a:r>
            <a:endParaRPr lang="en-US" altLang="zh-TW"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9461321"/>
      </p:ext>
    </p:extLst>
  </p:cSld>
  <p:clrMapOvr>
    <a:masterClrMapping/>
  </p:clrMapOvr>
</p:sld>
</file>

<file path=ppt/theme/theme1.xml><?xml version="1.0" encoding="utf-8"?>
<a:theme xmlns:a="http://schemas.openxmlformats.org/drawingml/2006/main" name="多面向">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331</TotalTime>
  <Words>1362</Words>
  <Application>Microsoft Office PowerPoint</Application>
  <PresentationFormat>寬螢幕</PresentationFormat>
  <Paragraphs>88</Paragraphs>
  <Slides>18</Slides>
  <Notes>0</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18</vt:i4>
      </vt:variant>
    </vt:vector>
  </HeadingPairs>
  <TitlesOfParts>
    <vt:vector size="25" baseType="lpstr">
      <vt:lpstr>微軟正黑體</vt:lpstr>
      <vt:lpstr>Arial</vt:lpstr>
      <vt:lpstr>Times New Roman</vt:lpstr>
      <vt:lpstr>Trebuchet MS</vt:lpstr>
      <vt:lpstr>Wingdings</vt:lpstr>
      <vt:lpstr>Wingdings 3</vt:lpstr>
      <vt:lpstr>多面向</vt:lpstr>
      <vt:lpstr>Are child-pedestrians able to identify hazardous traffic situations? Measuring their abilities in a virtual reality environment </vt:lpstr>
      <vt:lpstr>Introduction</vt:lpstr>
      <vt:lpstr>Purpose</vt:lpstr>
      <vt:lpstr>Materials</vt:lpstr>
      <vt:lpstr>Materials</vt:lpstr>
      <vt:lpstr>Materials</vt:lpstr>
      <vt:lpstr>Methods</vt:lpstr>
      <vt:lpstr>Methods</vt:lpstr>
      <vt:lpstr>Results</vt:lpstr>
      <vt:lpstr>Response sensitivity analysis 反應靈敏度分析</vt:lpstr>
      <vt:lpstr>存在斑馬線 </vt:lpstr>
      <vt:lpstr>行駛車輛的存在 </vt:lpstr>
      <vt:lpstr>停放的車輛遮蔽視野 </vt:lpstr>
      <vt:lpstr>視野被道路彎曲遮蔽 </vt:lpstr>
      <vt:lpstr>反應時間分析</vt:lpstr>
      <vt:lpstr>PowerPoint 簡報</vt:lpstr>
      <vt:lpstr>PowerPoint 簡報</vt:lpstr>
      <vt:lpstr>結論</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Are child-pedestrians able to identify hazardous traffic situations? Measuring their abilities in a virtual reality environment </dc:title>
  <dc:creator>梁廷瑋</dc:creator>
  <cp:lastModifiedBy>lee chia</cp:lastModifiedBy>
  <cp:revision>2</cp:revision>
  <dcterms:created xsi:type="dcterms:W3CDTF">2017-10-19T22:35:26Z</dcterms:created>
  <dcterms:modified xsi:type="dcterms:W3CDTF">2017-10-27T00:45:02Z</dcterms:modified>
</cp:coreProperties>
</file>